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59" r:id="rId2"/>
    <p:sldMasterId id="2147483660" r:id="rId3"/>
  </p:sldMasterIdLst>
  <p:sldIdLst>
    <p:sldId id="265" r:id="rId4"/>
    <p:sldId id="266" r:id="rId5"/>
    <p:sldId id="259" r:id="rId6"/>
    <p:sldId id="260" r:id="rId7"/>
    <p:sldId id="263" r:id="rId8"/>
    <p:sldId id="264" r:id="rId9"/>
    <p:sldId id="261" r:id="rId10"/>
    <p:sldId id="262" r:id="rId11"/>
    <p:sldId id="267" r:id="rId12"/>
    <p:sldId id="257" r:id="rId1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66"/>
    <a:srgbClr val="F36211"/>
    <a:srgbClr val="000000"/>
    <a:srgbClr val="D6E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0147" autoAdjust="0"/>
    <p:restoredTop sz="94660"/>
  </p:normalViewPr>
  <p:slideViewPr>
    <p:cSldViewPr>
      <p:cViewPr>
        <p:scale>
          <a:sx n="66" d="100"/>
          <a:sy n="66" d="100"/>
        </p:scale>
        <p:origin x="-126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66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2664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F13AB-5834-453A-9CCF-FBA031D5D1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357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79CA-C4E7-4652-9E5E-7823139E20D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342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B1CEE-F246-406C-898F-2F6EE6B2A0D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285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8B819-2100-4253-91F1-55E030474AF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14756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5785B-3E0D-483D-AD30-3A48A93BDD6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29770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C7064-CDFB-4DA3-8E4C-424C3880342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126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C1491-BB19-4016-A966-27EB9FB495F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39086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8DD2E-89A0-4E60-88B4-A34A7D7C2F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580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D1865-2C1F-483B-AF75-9893626FB4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646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FE88E-3D7D-44AE-B607-0A2A345F69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5093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2E0F7-DEB2-4E0D-BBDA-816A94F102C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36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A1948-A247-4204-9788-8221F48BDE4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410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496D1-01E5-4719-A75E-83E150E706B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5704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21580-2BE3-4812-A3FE-8FBF85C453B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97099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719CE-01BE-4607-B5C6-DC6F62C647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8130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3"/>
                <a:ext cx="187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7"/>
                    <a:ext cx="2922" cy="2145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mtClean="0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mtClean="0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54 h 504"/>
                        <a:gd name="T2" fmla="*/ 74 w 2736"/>
                        <a:gd name="T3" fmla="*/ 18 h 504"/>
                        <a:gd name="T4" fmla="*/ 151 w 2736"/>
                        <a:gd name="T5" fmla="*/ 3 h 504"/>
                        <a:gd name="T6" fmla="*/ 233 w 2736"/>
                        <a:gd name="T7" fmla="*/ 3 h 504"/>
                        <a:gd name="T8" fmla="*/ 231 w 2736"/>
                        <a:gd name="T9" fmla="*/ 11 h 504"/>
                        <a:gd name="T10" fmla="*/ 150 w 2736"/>
                        <a:gd name="T11" fmla="*/ 11 h 504"/>
                        <a:gd name="T12" fmla="*/ 56 w 2736"/>
                        <a:gd name="T13" fmla="*/ 31 h 504"/>
                        <a:gd name="T14" fmla="*/ 0 w 2736"/>
                        <a:gd name="T15" fmla="*/ 5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 w 1769"/>
                        <a:gd name="T3" fmla="*/ 6 h 791"/>
                        <a:gd name="T4" fmla="*/ 32 w 1769"/>
                        <a:gd name="T5" fmla="*/ 21 h 791"/>
                        <a:gd name="T6" fmla="*/ 45 w 1769"/>
                        <a:gd name="T7" fmla="*/ 46 h 791"/>
                        <a:gd name="T8" fmla="*/ 49 w 1769"/>
                        <a:gd name="T9" fmla="*/ 65 h 791"/>
                        <a:gd name="T10" fmla="*/ 47 w 1769"/>
                        <a:gd name="T11" fmla="*/ 84 h 791"/>
                        <a:gd name="T12" fmla="*/ 44 w 1769"/>
                        <a:gd name="T13" fmla="*/ 68 h 791"/>
                        <a:gd name="T14" fmla="*/ 39 w 1769"/>
                        <a:gd name="T15" fmla="*/ 49 h 791"/>
                        <a:gd name="T16" fmla="*/ 31 w 1769"/>
                        <a:gd name="T17" fmla="*/ 32 h 791"/>
                        <a:gd name="T18" fmla="*/ 16 w 1769"/>
                        <a:gd name="T19" fmla="*/ 16 h 791"/>
                        <a:gd name="T20" fmla="*/ 0 w 1769"/>
                        <a:gd name="T21" fmla="*/ 8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24 h 504"/>
                        <a:gd name="T2" fmla="*/ 56 w 2736"/>
                        <a:gd name="T3" fmla="*/ 8 h 504"/>
                        <a:gd name="T4" fmla="*/ 116 w 2736"/>
                        <a:gd name="T5" fmla="*/ 1 h 504"/>
                        <a:gd name="T6" fmla="*/ 179 w 2736"/>
                        <a:gd name="T7" fmla="*/ 1 h 504"/>
                        <a:gd name="T8" fmla="*/ 178 w 2736"/>
                        <a:gd name="T9" fmla="*/ 5 h 504"/>
                        <a:gd name="T10" fmla="*/ 115 w 2736"/>
                        <a:gd name="T11" fmla="*/ 5 h 504"/>
                        <a:gd name="T12" fmla="*/ 43 w 2736"/>
                        <a:gd name="T13" fmla="*/ 14 h 504"/>
                        <a:gd name="T14" fmla="*/ 0 w 2736"/>
                        <a:gd name="T15" fmla="*/ 2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2 h 791"/>
                        <a:gd name="T4" fmla="*/ 25 w 1769"/>
                        <a:gd name="T5" fmla="*/ 10 h 791"/>
                        <a:gd name="T6" fmla="*/ 34 w 1769"/>
                        <a:gd name="T7" fmla="*/ 20 h 791"/>
                        <a:gd name="T8" fmla="*/ 37 w 1769"/>
                        <a:gd name="T9" fmla="*/ 29 h 791"/>
                        <a:gd name="T10" fmla="*/ 36 w 1769"/>
                        <a:gd name="T11" fmla="*/ 38 h 791"/>
                        <a:gd name="T12" fmla="*/ 34 w 1769"/>
                        <a:gd name="T13" fmla="*/ 30 h 791"/>
                        <a:gd name="T14" fmla="*/ 30 w 1769"/>
                        <a:gd name="T15" fmla="*/ 22 h 791"/>
                        <a:gd name="T16" fmla="*/ 24 w 1769"/>
                        <a:gd name="T17" fmla="*/ 14 h 791"/>
                        <a:gd name="T18" fmla="*/ 13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43 h 504"/>
                        <a:gd name="T2" fmla="*/ 46 w 2736"/>
                        <a:gd name="T3" fmla="*/ 15 h 504"/>
                        <a:gd name="T4" fmla="*/ 94 w 2736"/>
                        <a:gd name="T5" fmla="*/ 2 h 504"/>
                        <a:gd name="T6" fmla="*/ 145 w 2736"/>
                        <a:gd name="T7" fmla="*/ 2 h 504"/>
                        <a:gd name="T8" fmla="*/ 144 w 2736"/>
                        <a:gd name="T9" fmla="*/ 9 h 504"/>
                        <a:gd name="T10" fmla="*/ 94 w 2736"/>
                        <a:gd name="T11" fmla="*/ 9 h 504"/>
                        <a:gd name="T12" fmla="*/ 35 w 2736"/>
                        <a:gd name="T13" fmla="*/ 25 h 504"/>
                        <a:gd name="T14" fmla="*/ 0 w 2736"/>
                        <a:gd name="T15" fmla="*/ 4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5 h 791"/>
                        <a:gd name="T4" fmla="*/ 20 w 1769"/>
                        <a:gd name="T5" fmla="*/ 17 h 791"/>
                        <a:gd name="T6" fmla="*/ 28 w 1769"/>
                        <a:gd name="T7" fmla="*/ 37 h 791"/>
                        <a:gd name="T8" fmla="*/ 31 w 1769"/>
                        <a:gd name="T9" fmla="*/ 53 h 791"/>
                        <a:gd name="T10" fmla="*/ 30 w 1769"/>
                        <a:gd name="T11" fmla="*/ 68 h 791"/>
                        <a:gd name="T12" fmla="*/ 28 w 1769"/>
                        <a:gd name="T13" fmla="*/ 55 h 791"/>
                        <a:gd name="T14" fmla="*/ 24 w 1769"/>
                        <a:gd name="T15" fmla="*/ 39 h 791"/>
                        <a:gd name="T16" fmla="*/ 19 w 1769"/>
                        <a:gd name="T17" fmla="*/ 26 h 791"/>
                        <a:gd name="T18" fmla="*/ 10 w 1769"/>
                        <a:gd name="T19" fmla="*/ 13 h 791"/>
                        <a:gd name="T20" fmla="*/ 0 w 1769"/>
                        <a:gd name="T21" fmla="*/ 7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28 w 2736"/>
                        <a:gd name="T3" fmla="*/ 9 h 504"/>
                        <a:gd name="T4" fmla="*/ 58 w 2736"/>
                        <a:gd name="T5" fmla="*/ 1 h 504"/>
                        <a:gd name="T6" fmla="*/ 89 w 2736"/>
                        <a:gd name="T7" fmla="*/ 1 h 504"/>
                        <a:gd name="T8" fmla="*/ 88 w 2736"/>
                        <a:gd name="T9" fmla="*/ 6 h 504"/>
                        <a:gd name="T10" fmla="*/ 57 w 2736"/>
                        <a:gd name="T11" fmla="*/ 6 h 504"/>
                        <a:gd name="T12" fmla="*/ 2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5 w 1769"/>
                        <a:gd name="T3" fmla="*/ 4 h 791"/>
                        <a:gd name="T4" fmla="*/ 12 w 1769"/>
                        <a:gd name="T5" fmla="*/ 12 h 791"/>
                        <a:gd name="T6" fmla="*/ 17 w 1769"/>
                        <a:gd name="T7" fmla="*/ 24 h 791"/>
                        <a:gd name="T8" fmla="*/ 19 w 1769"/>
                        <a:gd name="T9" fmla="*/ 33 h 791"/>
                        <a:gd name="T10" fmla="*/ 18 w 1769"/>
                        <a:gd name="T11" fmla="*/ 44 h 791"/>
                        <a:gd name="T12" fmla="*/ 17 w 1769"/>
                        <a:gd name="T13" fmla="*/ 35 h 791"/>
                        <a:gd name="T14" fmla="*/ 15 w 1769"/>
                        <a:gd name="T15" fmla="*/ 25 h 791"/>
                        <a:gd name="T16" fmla="*/ 12 w 1769"/>
                        <a:gd name="T17" fmla="*/ 17 h 791"/>
                        <a:gd name="T18" fmla="*/ 6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16 w 2736"/>
                        <a:gd name="T3" fmla="*/ 1 h 504"/>
                        <a:gd name="T4" fmla="*/ 32 w 2736"/>
                        <a:gd name="T5" fmla="*/ 0 h 504"/>
                        <a:gd name="T6" fmla="*/ 50 w 2736"/>
                        <a:gd name="T7" fmla="*/ 0 h 504"/>
                        <a:gd name="T8" fmla="*/ 49 w 2736"/>
                        <a:gd name="T9" fmla="*/ 1 h 504"/>
                        <a:gd name="T10" fmla="*/ 32 w 2736"/>
                        <a:gd name="T11" fmla="*/ 1 h 504"/>
                        <a:gd name="T12" fmla="*/ 1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7 w 1769"/>
                        <a:gd name="T5" fmla="*/ 1 h 791"/>
                        <a:gd name="T6" fmla="*/ 10 w 1769"/>
                        <a:gd name="T7" fmla="*/ 3 h 791"/>
                        <a:gd name="T8" fmla="*/ 11 w 1769"/>
                        <a:gd name="T9" fmla="*/ 4 h 791"/>
                        <a:gd name="T10" fmla="*/ 10 w 1769"/>
                        <a:gd name="T11" fmla="*/ 5 h 791"/>
                        <a:gd name="T12" fmla="*/ 9 w 1769"/>
                        <a:gd name="T13" fmla="*/ 4 h 791"/>
                        <a:gd name="T14" fmla="*/ 9 w 1769"/>
                        <a:gd name="T15" fmla="*/ 3 h 791"/>
                        <a:gd name="T16" fmla="*/ 7 w 1769"/>
                        <a:gd name="T17" fmla="*/ 2 h 791"/>
                        <a:gd name="T18" fmla="*/ 3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54 h 504"/>
                        <a:gd name="T2" fmla="*/ 74 w 2736"/>
                        <a:gd name="T3" fmla="*/ 18 h 504"/>
                        <a:gd name="T4" fmla="*/ 151 w 2736"/>
                        <a:gd name="T5" fmla="*/ 3 h 504"/>
                        <a:gd name="T6" fmla="*/ 233 w 2736"/>
                        <a:gd name="T7" fmla="*/ 3 h 504"/>
                        <a:gd name="T8" fmla="*/ 231 w 2736"/>
                        <a:gd name="T9" fmla="*/ 11 h 504"/>
                        <a:gd name="T10" fmla="*/ 150 w 2736"/>
                        <a:gd name="T11" fmla="*/ 11 h 504"/>
                        <a:gd name="T12" fmla="*/ 56 w 2736"/>
                        <a:gd name="T13" fmla="*/ 31 h 504"/>
                        <a:gd name="T14" fmla="*/ 0 w 2736"/>
                        <a:gd name="T15" fmla="*/ 5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 w 1769"/>
                        <a:gd name="T3" fmla="*/ 6 h 791"/>
                        <a:gd name="T4" fmla="*/ 32 w 1769"/>
                        <a:gd name="T5" fmla="*/ 21 h 791"/>
                        <a:gd name="T6" fmla="*/ 45 w 1769"/>
                        <a:gd name="T7" fmla="*/ 46 h 791"/>
                        <a:gd name="T8" fmla="*/ 49 w 1769"/>
                        <a:gd name="T9" fmla="*/ 65 h 791"/>
                        <a:gd name="T10" fmla="*/ 47 w 1769"/>
                        <a:gd name="T11" fmla="*/ 84 h 791"/>
                        <a:gd name="T12" fmla="*/ 44 w 1769"/>
                        <a:gd name="T13" fmla="*/ 68 h 791"/>
                        <a:gd name="T14" fmla="*/ 39 w 1769"/>
                        <a:gd name="T15" fmla="*/ 49 h 791"/>
                        <a:gd name="T16" fmla="*/ 31 w 1769"/>
                        <a:gd name="T17" fmla="*/ 32 h 791"/>
                        <a:gd name="T18" fmla="*/ 16 w 1769"/>
                        <a:gd name="T19" fmla="*/ 16 h 791"/>
                        <a:gd name="T20" fmla="*/ 0 w 1769"/>
                        <a:gd name="T21" fmla="*/ 8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24 h 504"/>
                        <a:gd name="T2" fmla="*/ 56 w 2736"/>
                        <a:gd name="T3" fmla="*/ 8 h 504"/>
                        <a:gd name="T4" fmla="*/ 116 w 2736"/>
                        <a:gd name="T5" fmla="*/ 1 h 504"/>
                        <a:gd name="T6" fmla="*/ 179 w 2736"/>
                        <a:gd name="T7" fmla="*/ 1 h 504"/>
                        <a:gd name="T8" fmla="*/ 178 w 2736"/>
                        <a:gd name="T9" fmla="*/ 5 h 504"/>
                        <a:gd name="T10" fmla="*/ 115 w 2736"/>
                        <a:gd name="T11" fmla="*/ 5 h 504"/>
                        <a:gd name="T12" fmla="*/ 43 w 2736"/>
                        <a:gd name="T13" fmla="*/ 14 h 504"/>
                        <a:gd name="T14" fmla="*/ 0 w 2736"/>
                        <a:gd name="T15" fmla="*/ 2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2 h 791"/>
                        <a:gd name="T4" fmla="*/ 25 w 1769"/>
                        <a:gd name="T5" fmla="*/ 10 h 791"/>
                        <a:gd name="T6" fmla="*/ 34 w 1769"/>
                        <a:gd name="T7" fmla="*/ 20 h 791"/>
                        <a:gd name="T8" fmla="*/ 37 w 1769"/>
                        <a:gd name="T9" fmla="*/ 29 h 791"/>
                        <a:gd name="T10" fmla="*/ 36 w 1769"/>
                        <a:gd name="T11" fmla="*/ 38 h 791"/>
                        <a:gd name="T12" fmla="*/ 34 w 1769"/>
                        <a:gd name="T13" fmla="*/ 30 h 791"/>
                        <a:gd name="T14" fmla="*/ 30 w 1769"/>
                        <a:gd name="T15" fmla="*/ 22 h 791"/>
                        <a:gd name="T16" fmla="*/ 24 w 1769"/>
                        <a:gd name="T17" fmla="*/ 14 h 791"/>
                        <a:gd name="T18" fmla="*/ 13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43 h 504"/>
                        <a:gd name="T2" fmla="*/ 46 w 2736"/>
                        <a:gd name="T3" fmla="*/ 15 h 504"/>
                        <a:gd name="T4" fmla="*/ 94 w 2736"/>
                        <a:gd name="T5" fmla="*/ 2 h 504"/>
                        <a:gd name="T6" fmla="*/ 145 w 2736"/>
                        <a:gd name="T7" fmla="*/ 2 h 504"/>
                        <a:gd name="T8" fmla="*/ 144 w 2736"/>
                        <a:gd name="T9" fmla="*/ 9 h 504"/>
                        <a:gd name="T10" fmla="*/ 94 w 2736"/>
                        <a:gd name="T11" fmla="*/ 9 h 504"/>
                        <a:gd name="T12" fmla="*/ 35 w 2736"/>
                        <a:gd name="T13" fmla="*/ 25 h 504"/>
                        <a:gd name="T14" fmla="*/ 0 w 2736"/>
                        <a:gd name="T15" fmla="*/ 4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5 h 791"/>
                        <a:gd name="T4" fmla="*/ 20 w 1769"/>
                        <a:gd name="T5" fmla="*/ 17 h 791"/>
                        <a:gd name="T6" fmla="*/ 28 w 1769"/>
                        <a:gd name="T7" fmla="*/ 37 h 791"/>
                        <a:gd name="T8" fmla="*/ 31 w 1769"/>
                        <a:gd name="T9" fmla="*/ 53 h 791"/>
                        <a:gd name="T10" fmla="*/ 30 w 1769"/>
                        <a:gd name="T11" fmla="*/ 68 h 791"/>
                        <a:gd name="T12" fmla="*/ 28 w 1769"/>
                        <a:gd name="T13" fmla="*/ 55 h 791"/>
                        <a:gd name="T14" fmla="*/ 24 w 1769"/>
                        <a:gd name="T15" fmla="*/ 39 h 791"/>
                        <a:gd name="T16" fmla="*/ 19 w 1769"/>
                        <a:gd name="T17" fmla="*/ 26 h 791"/>
                        <a:gd name="T18" fmla="*/ 10 w 1769"/>
                        <a:gd name="T19" fmla="*/ 13 h 791"/>
                        <a:gd name="T20" fmla="*/ 0 w 1769"/>
                        <a:gd name="T21" fmla="*/ 7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6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28 w 2736"/>
                        <a:gd name="T3" fmla="*/ 9 h 504"/>
                        <a:gd name="T4" fmla="*/ 58 w 2736"/>
                        <a:gd name="T5" fmla="*/ 1 h 504"/>
                        <a:gd name="T6" fmla="*/ 89 w 2736"/>
                        <a:gd name="T7" fmla="*/ 1 h 504"/>
                        <a:gd name="T8" fmla="*/ 88 w 2736"/>
                        <a:gd name="T9" fmla="*/ 6 h 504"/>
                        <a:gd name="T10" fmla="*/ 57 w 2736"/>
                        <a:gd name="T11" fmla="*/ 6 h 504"/>
                        <a:gd name="T12" fmla="*/ 2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5 w 1769"/>
                        <a:gd name="T3" fmla="*/ 4 h 791"/>
                        <a:gd name="T4" fmla="*/ 12 w 1769"/>
                        <a:gd name="T5" fmla="*/ 12 h 791"/>
                        <a:gd name="T6" fmla="*/ 17 w 1769"/>
                        <a:gd name="T7" fmla="*/ 24 h 791"/>
                        <a:gd name="T8" fmla="*/ 19 w 1769"/>
                        <a:gd name="T9" fmla="*/ 33 h 791"/>
                        <a:gd name="T10" fmla="*/ 18 w 1769"/>
                        <a:gd name="T11" fmla="*/ 44 h 791"/>
                        <a:gd name="T12" fmla="*/ 17 w 1769"/>
                        <a:gd name="T13" fmla="*/ 35 h 791"/>
                        <a:gd name="T14" fmla="*/ 15 w 1769"/>
                        <a:gd name="T15" fmla="*/ 25 h 791"/>
                        <a:gd name="T16" fmla="*/ 12 w 1769"/>
                        <a:gd name="T17" fmla="*/ 17 h 791"/>
                        <a:gd name="T18" fmla="*/ 6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16 w 2736"/>
                        <a:gd name="T3" fmla="*/ 1 h 504"/>
                        <a:gd name="T4" fmla="*/ 32 w 2736"/>
                        <a:gd name="T5" fmla="*/ 0 h 504"/>
                        <a:gd name="T6" fmla="*/ 50 w 2736"/>
                        <a:gd name="T7" fmla="*/ 0 h 504"/>
                        <a:gd name="T8" fmla="*/ 49 w 2736"/>
                        <a:gd name="T9" fmla="*/ 1 h 504"/>
                        <a:gd name="T10" fmla="*/ 32 w 2736"/>
                        <a:gd name="T11" fmla="*/ 1 h 504"/>
                        <a:gd name="T12" fmla="*/ 1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7 w 1769"/>
                        <a:gd name="T5" fmla="*/ 1 h 791"/>
                        <a:gd name="T6" fmla="*/ 10 w 1769"/>
                        <a:gd name="T7" fmla="*/ 3 h 791"/>
                        <a:gd name="T8" fmla="*/ 11 w 1769"/>
                        <a:gd name="T9" fmla="*/ 4 h 791"/>
                        <a:gd name="T10" fmla="*/ 10 w 1769"/>
                        <a:gd name="T11" fmla="*/ 5 h 791"/>
                        <a:gd name="T12" fmla="*/ 9 w 1769"/>
                        <a:gd name="T13" fmla="*/ 4 h 791"/>
                        <a:gd name="T14" fmla="*/ 9 w 1769"/>
                        <a:gd name="T15" fmla="*/ 3 h 791"/>
                        <a:gd name="T16" fmla="*/ 7 w 1769"/>
                        <a:gd name="T17" fmla="*/ 2 h 791"/>
                        <a:gd name="T18" fmla="*/ 3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8 w 2736"/>
                        <a:gd name="T3" fmla="*/ 1 h 504"/>
                        <a:gd name="T4" fmla="*/ 16 w 2736"/>
                        <a:gd name="T5" fmla="*/ 0 h 504"/>
                        <a:gd name="T6" fmla="*/ 25 w 2736"/>
                        <a:gd name="T7" fmla="*/ 0 h 504"/>
                        <a:gd name="T8" fmla="*/ 25 w 2736"/>
                        <a:gd name="T9" fmla="*/ 0 h 504"/>
                        <a:gd name="T10" fmla="*/ 16 w 2736"/>
                        <a:gd name="T11" fmla="*/ 0 h 504"/>
                        <a:gd name="T12" fmla="*/ 6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 w 1769"/>
                        <a:gd name="T3" fmla="*/ 0 h 791"/>
                        <a:gd name="T4" fmla="*/ 3 w 1769"/>
                        <a:gd name="T5" fmla="*/ 1 h 791"/>
                        <a:gd name="T6" fmla="*/ 5 w 1769"/>
                        <a:gd name="T7" fmla="*/ 3 h 791"/>
                        <a:gd name="T8" fmla="*/ 5 w 1769"/>
                        <a:gd name="T9" fmla="*/ 4 h 791"/>
                        <a:gd name="T10" fmla="*/ 5 w 1769"/>
                        <a:gd name="T11" fmla="*/ 5 h 791"/>
                        <a:gd name="T12" fmla="*/ 5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2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4 w 2736"/>
                        <a:gd name="T3" fmla="*/ 1 h 504"/>
                        <a:gd name="T4" fmla="*/ 7 w 2736"/>
                        <a:gd name="T5" fmla="*/ 0 h 504"/>
                        <a:gd name="T6" fmla="*/ 12 w 2736"/>
                        <a:gd name="T7" fmla="*/ 0 h 504"/>
                        <a:gd name="T8" fmla="*/ 12 w 2736"/>
                        <a:gd name="T9" fmla="*/ 0 h 504"/>
                        <a:gd name="T10" fmla="*/ 7 w 2736"/>
                        <a:gd name="T11" fmla="*/ 0 h 504"/>
                        <a:gd name="T12" fmla="*/ 3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2 w 1769"/>
                        <a:gd name="T5" fmla="*/ 1 h 791"/>
                        <a:gd name="T6" fmla="*/ 2 w 1769"/>
                        <a:gd name="T7" fmla="*/ 3 h 791"/>
                        <a:gd name="T8" fmla="*/ 2 w 1769"/>
                        <a:gd name="T9" fmla="*/ 4 h 791"/>
                        <a:gd name="T10" fmla="*/ 2 w 1769"/>
                        <a:gd name="T11" fmla="*/ 5 h 791"/>
                        <a:gd name="T12" fmla="*/ 2 w 1769"/>
                        <a:gd name="T13" fmla="*/ 4 h 791"/>
                        <a:gd name="T14" fmla="*/ 2 w 1769"/>
                        <a:gd name="T15" fmla="*/ 3 h 791"/>
                        <a:gd name="T16" fmla="*/ 2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3 w 2736"/>
                        <a:gd name="T3" fmla="*/ 1 h 504"/>
                        <a:gd name="T4" fmla="*/ 6 w 2736"/>
                        <a:gd name="T5" fmla="*/ 0 h 504"/>
                        <a:gd name="T6" fmla="*/ 9 w 2736"/>
                        <a:gd name="T7" fmla="*/ 0 h 504"/>
                        <a:gd name="T8" fmla="*/ 9 w 2736"/>
                        <a:gd name="T9" fmla="*/ 0 h 504"/>
                        <a:gd name="T10" fmla="*/ 6 w 2736"/>
                        <a:gd name="T11" fmla="*/ 0 h 504"/>
                        <a:gd name="T12" fmla="*/ 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1 w 1769"/>
                        <a:gd name="T5" fmla="*/ 1 h 791"/>
                        <a:gd name="T6" fmla="*/ 2 w 1769"/>
                        <a:gd name="T7" fmla="*/ 3 h 791"/>
                        <a:gd name="T8" fmla="*/ 2 w 1769"/>
                        <a:gd name="T9" fmla="*/ 4 h 791"/>
                        <a:gd name="T10" fmla="*/ 2 w 1769"/>
                        <a:gd name="T11" fmla="*/ 5 h 791"/>
                        <a:gd name="T12" fmla="*/ 2 w 1769"/>
                        <a:gd name="T13" fmla="*/ 4 h 791"/>
                        <a:gd name="T14" fmla="*/ 2 w 1769"/>
                        <a:gd name="T15" fmla="*/ 3 h 791"/>
                        <a:gd name="T16" fmla="*/ 1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2 w 2736"/>
                      <a:gd name="T3" fmla="*/ 0 h 504"/>
                      <a:gd name="T4" fmla="*/ 5 w 2736"/>
                      <a:gd name="T5" fmla="*/ 0 h 504"/>
                      <a:gd name="T6" fmla="*/ 8 w 2736"/>
                      <a:gd name="T7" fmla="*/ 0 h 504"/>
                      <a:gd name="T8" fmla="*/ 8 w 2736"/>
                      <a:gd name="T9" fmla="*/ 0 h 504"/>
                      <a:gd name="T10" fmla="*/ 5 w 2736"/>
                      <a:gd name="T11" fmla="*/ 0 h 504"/>
                      <a:gd name="T12" fmla="*/ 2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0 h 791"/>
                      <a:gd name="T6" fmla="*/ 2 w 1769"/>
                      <a:gd name="T7" fmla="*/ 0 h 791"/>
                      <a:gd name="T8" fmla="*/ 2 w 1769"/>
                      <a:gd name="T9" fmla="*/ 0 h 791"/>
                      <a:gd name="T10" fmla="*/ 2 w 1769"/>
                      <a:gd name="T11" fmla="*/ 1 h 791"/>
                      <a:gd name="T12" fmla="*/ 2 w 1769"/>
                      <a:gd name="T13" fmla="*/ 0 h 791"/>
                      <a:gd name="T14" fmla="*/ 1 w 1769"/>
                      <a:gd name="T15" fmla="*/ 0 h 791"/>
                      <a:gd name="T16" fmla="*/ 1 w 1769"/>
                      <a:gd name="T17" fmla="*/ 0 h 791"/>
                      <a:gd name="T18" fmla="*/ 1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1 h 504"/>
                        <a:gd name="T2" fmla="*/ 3 w 2736"/>
                        <a:gd name="T3" fmla="*/ 0 h 504"/>
                        <a:gd name="T4" fmla="*/ 6 w 2736"/>
                        <a:gd name="T5" fmla="*/ 0 h 504"/>
                        <a:gd name="T6" fmla="*/ 9 w 2736"/>
                        <a:gd name="T7" fmla="*/ 0 h 504"/>
                        <a:gd name="T8" fmla="*/ 9 w 2736"/>
                        <a:gd name="T9" fmla="*/ 0 h 504"/>
                        <a:gd name="T10" fmla="*/ 6 w 2736"/>
                        <a:gd name="T11" fmla="*/ 0 h 504"/>
                        <a:gd name="T12" fmla="*/ 2 w 2736"/>
                        <a:gd name="T13" fmla="*/ 1 h 504"/>
                        <a:gd name="T14" fmla="*/ 0 w 2736"/>
                        <a:gd name="T15" fmla="*/ 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1 w 1769"/>
                        <a:gd name="T5" fmla="*/ 0 h 791"/>
                        <a:gd name="T6" fmla="*/ 2 w 1769"/>
                        <a:gd name="T7" fmla="*/ 1 h 791"/>
                        <a:gd name="T8" fmla="*/ 2 w 1769"/>
                        <a:gd name="T9" fmla="*/ 1 h 791"/>
                        <a:gd name="T10" fmla="*/ 2 w 1769"/>
                        <a:gd name="T11" fmla="*/ 2 h 791"/>
                        <a:gd name="T12" fmla="*/ 2 w 1769"/>
                        <a:gd name="T13" fmla="*/ 1 h 791"/>
                        <a:gd name="T14" fmla="*/ 2 w 1769"/>
                        <a:gd name="T15" fmla="*/ 1 h 791"/>
                        <a:gd name="T16" fmla="*/ 1 w 1769"/>
                        <a:gd name="T17" fmla="*/ 1 h 791"/>
                        <a:gd name="T18" fmla="*/ 1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2 h 504"/>
                        <a:gd name="T2" fmla="*/ 5 w 2736"/>
                        <a:gd name="T3" fmla="*/ 4 h 504"/>
                        <a:gd name="T4" fmla="*/ 10 w 2736"/>
                        <a:gd name="T5" fmla="*/ 1 h 504"/>
                        <a:gd name="T6" fmla="*/ 16 w 2736"/>
                        <a:gd name="T7" fmla="*/ 1 h 504"/>
                        <a:gd name="T8" fmla="*/ 16 w 2736"/>
                        <a:gd name="T9" fmla="*/ 3 h 504"/>
                        <a:gd name="T10" fmla="*/ 10 w 2736"/>
                        <a:gd name="T11" fmla="*/ 3 h 504"/>
                        <a:gd name="T12" fmla="*/ 4 w 2736"/>
                        <a:gd name="T13" fmla="*/ 7 h 504"/>
                        <a:gd name="T14" fmla="*/ 0 w 2736"/>
                        <a:gd name="T15" fmla="*/ 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1 w 1769"/>
                        <a:gd name="T3" fmla="*/ 2 h 791"/>
                        <a:gd name="T4" fmla="*/ 2 w 1769"/>
                        <a:gd name="T5" fmla="*/ 5 h 791"/>
                        <a:gd name="T6" fmla="*/ 3 w 1769"/>
                        <a:gd name="T7" fmla="*/ 10 h 791"/>
                        <a:gd name="T8" fmla="*/ 3 w 1769"/>
                        <a:gd name="T9" fmla="*/ 14 h 791"/>
                        <a:gd name="T10" fmla="*/ 3 w 1769"/>
                        <a:gd name="T11" fmla="*/ 18 h 791"/>
                        <a:gd name="T12" fmla="*/ 3 w 1769"/>
                        <a:gd name="T13" fmla="*/ 15 h 791"/>
                        <a:gd name="T14" fmla="*/ 2 w 1769"/>
                        <a:gd name="T15" fmla="*/ 11 h 791"/>
                        <a:gd name="T16" fmla="*/ 2 w 1769"/>
                        <a:gd name="T17" fmla="*/ 7 h 791"/>
                        <a:gd name="T18" fmla="*/ 1 w 1769"/>
                        <a:gd name="T19" fmla="*/ 3 h 791"/>
                        <a:gd name="T20" fmla="*/ 0 w 1769"/>
                        <a:gd name="T21" fmla="*/ 2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222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0 h 504"/>
                        <a:gd name="T2" fmla="*/ 2 w 2736"/>
                        <a:gd name="T3" fmla="*/ 0 h 504"/>
                        <a:gd name="T4" fmla="*/ 3 w 2736"/>
                        <a:gd name="T5" fmla="*/ 0 h 504"/>
                        <a:gd name="T6" fmla="*/ 5 w 2736"/>
                        <a:gd name="T7" fmla="*/ 0 h 504"/>
                        <a:gd name="T8" fmla="*/ 5 w 2736"/>
                        <a:gd name="T9" fmla="*/ 0 h 504"/>
                        <a:gd name="T10" fmla="*/ 3 w 2736"/>
                        <a:gd name="T11" fmla="*/ 0 h 504"/>
                        <a:gd name="T12" fmla="*/ 1 w 2736"/>
                        <a:gd name="T13" fmla="*/ 0 h 504"/>
                        <a:gd name="T14" fmla="*/ 0 w 2736"/>
                        <a:gd name="T15" fmla="*/ 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223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0 w 1769"/>
                        <a:gd name="T3" fmla="*/ 0 h 791"/>
                        <a:gd name="T4" fmla="*/ 1 w 1769"/>
                        <a:gd name="T5" fmla="*/ 0 h 791"/>
                        <a:gd name="T6" fmla="*/ 1 w 1769"/>
                        <a:gd name="T7" fmla="*/ 0 h 791"/>
                        <a:gd name="T8" fmla="*/ 1 w 1769"/>
                        <a:gd name="T9" fmla="*/ 0 h 791"/>
                        <a:gd name="T10" fmla="*/ 1 w 1769"/>
                        <a:gd name="T11" fmla="*/ 0 h 791"/>
                        <a:gd name="T12" fmla="*/ 1 w 1769"/>
                        <a:gd name="T13" fmla="*/ 0 h 791"/>
                        <a:gd name="T14" fmla="*/ 1 w 1769"/>
                        <a:gd name="T15" fmla="*/ 0 h 791"/>
                        <a:gd name="T16" fmla="*/ 1 w 1769"/>
                        <a:gd name="T17" fmla="*/ 0 h 791"/>
                        <a:gd name="T18" fmla="*/ 0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34 w 2736"/>
                        <a:gd name="T3" fmla="*/ 9 h 504"/>
                        <a:gd name="T4" fmla="*/ 70 w 2736"/>
                        <a:gd name="T5" fmla="*/ 1 h 504"/>
                        <a:gd name="T6" fmla="*/ 107 w 2736"/>
                        <a:gd name="T7" fmla="*/ 1 h 504"/>
                        <a:gd name="T8" fmla="*/ 107 w 2736"/>
                        <a:gd name="T9" fmla="*/ 6 h 504"/>
                        <a:gd name="T10" fmla="*/ 69 w 2736"/>
                        <a:gd name="T11" fmla="*/ 6 h 504"/>
                        <a:gd name="T12" fmla="*/ 26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6 w 1769"/>
                        <a:gd name="T3" fmla="*/ 4 h 791"/>
                        <a:gd name="T4" fmla="*/ 15 w 1769"/>
                        <a:gd name="T5" fmla="*/ 12 h 791"/>
                        <a:gd name="T6" fmla="*/ 21 w 1769"/>
                        <a:gd name="T7" fmla="*/ 25 h 791"/>
                        <a:gd name="T8" fmla="*/ 22 w 1769"/>
                        <a:gd name="T9" fmla="*/ 35 h 791"/>
                        <a:gd name="T10" fmla="*/ 22 w 1769"/>
                        <a:gd name="T11" fmla="*/ 45 h 791"/>
                        <a:gd name="T12" fmla="*/ 20 w 1769"/>
                        <a:gd name="T13" fmla="*/ 36 h 791"/>
                        <a:gd name="T14" fmla="*/ 18 w 1769"/>
                        <a:gd name="T15" fmla="*/ 26 h 791"/>
                        <a:gd name="T16" fmla="*/ 15 w 1769"/>
                        <a:gd name="T17" fmla="*/ 17 h 791"/>
                        <a:gd name="T18" fmla="*/ 7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23 h 504"/>
                        <a:gd name="T2" fmla="*/ 52 w 2736"/>
                        <a:gd name="T3" fmla="*/ 8 h 504"/>
                        <a:gd name="T4" fmla="*/ 106 w 2736"/>
                        <a:gd name="T5" fmla="*/ 1 h 504"/>
                        <a:gd name="T6" fmla="*/ 163 w 2736"/>
                        <a:gd name="T7" fmla="*/ 1 h 504"/>
                        <a:gd name="T8" fmla="*/ 163 w 2736"/>
                        <a:gd name="T9" fmla="*/ 5 h 504"/>
                        <a:gd name="T10" fmla="*/ 106 w 2736"/>
                        <a:gd name="T11" fmla="*/ 5 h 504"/>
                        <a:gd name="T12" fmla="*/ 39 w 2736"/>
                        <a:gd name="T13" fmla="*/ 13 h 504"/>
                        <a:gd name="T14" fmla="*/ 0 w 2736"/>
                        <a:gd name="T15" fmla="*/ 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2 h 791"/>
                        <a:gd name="T4" fmla="*/ 23 w 1769"/>
                        <a:gd name="T5" fmla="*/ 10 h 791"/>
                        <a:gd name="T6" fmla="*/ 32 w 1769"/>
                        <a:gd name="T7" fmla="*/ 20 h 791"/>
                        <a:gd name="T8" fmla="*/ 34 w 1769"/>
                        <a:gd name="T9" fmla="*/ 28 h 791"/>
                        <a:gd name="T10" fmla="*/ 33 w 1769"/>
                        <a:gd name="T11" fmla="*/ 36 h 791"/>
                        <a:gd name="T12" fmla="*/ 31 w 1769"/>
                        <a:gd name="T13" fmla="*/ 29 h 791"/>
                        <a:gd name="T14" fmla="*/ 27 w 1769"/>
                        <a:gd name="T15" fmla="*/ 21 h 791"/>
                        <a:gd name="T16" fmla="*/ 22 w 1769"/>
                        <a:gd name="T17" fmla="*/ 14 h 791"/>
                        <a:gd name="T18" fmla="*/ 11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22 h 504"/>
                        <a:gd name="T2" fmla="*/ 42 w 2736"/>
                        <a:gd name="T3" fmla="*/ 7 h 504"/>
                        <a:gd name="T4" fmla="*/ 86 w 2736"/>
                        <a:gd name="T5" fmla="*/ 1 h 504"/>
                        <a:gd name="T6" fmla="*/ 131 w 2736"/>
                        <a:gd name="T7" fmla="*/ 1 h 504"/>
                        <a:gd name="T8" fmla="*/ 131 w 2736"/>
                        <a:gd name="T9" fmla="*/ 4 h 504"/>
                        <a:gd name="T10" fmla="*/ 85 w 2736"/>
                        <a:gd name="T11" fmla="*/ 4 h 504"/>
                        <a:gd name="T12" fmla="*/ 31 w 2736"/>
                        <a:gd name="T13" fmla="*/ 12 h 504"/>
                        <a:gd name="T14" fmla="*/ 0 w 2736"/>
                        <a:gd name="T15" fmla="*/ 2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 w 1769"/>
                        <a:gd name="T3" fmla="*/ 2 h 791"/>
                        <a:gd name="T4" fmla="*/ 19 w 1769"/>
                        <a:gd name="T5" fmla="*/ 9 h 791"/>
                        <a:gd name="T6" fmla="*/ 26 w 1769"/>
                        <a:gd name="T7" fmla="*/ 18 h 791"/>
                        <a:gd name="T8" fmla="*/ 28 w 1769"/>
                        <a:gd name="T9" fmla="*/ 26 h 791"/>
                        <a:gd name="T10" fmla="*/ 27 w 1769"/>
                        <a:gd name="T11" fmla="*/ 34 h 791"/>
                        <a:gd name="T12" fmla="*/ 25 w 1769"/>
                        <a:gd name="T13" fmla="*/ 27 h 791"/>
                        <a:gd name="T14" fmla="*/ 22 w 1769"/>
                        <a:gd name="T15" fmla="*/ 20 h 791"/>
                        <a:gd name="T16" fmla="*/ 18 w 1769"/>
                        <a:gd name="T17" fmla="*/ 13 h 791"/>
                        <a:gd name="T18" fmla="*/ 10 w 1769"/>
                        <a:gd name="T19" fmla="*/ 7 h 791"/>
                        <a:gd name="T20" fmla="*/ 0 w 1769"/>
                        <a:gd name="T21" fmla="*/ 3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7 h 504"/>
                        <a:gd name="T2" fmla="*/ 35 w 2736"/>
                        <a:gd name="T3" fmla="*/ 2 h 504"/>
                        <a:gd name="T4" fmla="*/ 71 w 2736"/>
                        <a:gd name="T5" fmla="*/ 0 h 504"/>
                        <a:gd name="T6" fmla="*/ 110 w 2736"/>
                        <a:gd name="T7" fmla="*/ 0 h 504"/>
                        <a:gd name="T8" fmla="*/ 109 w 2736"/>
                        <a:gd name="T9" fmla="*/ 1 h 504"/>
                        <a:gd name="T10" fmla="*/ 71 w 2736"/>
                        <a:gd name="T11" fmla="*/ 1 h 504"/>
                        <a:gd name="T12" fmla="*/ 26 w 2736"/>
                        <a:gd name="T13" fmla="*/ 4 h 504"/>
                        <a:gd name="T14" fmla="*/ 0 w 2736"/>
                        <a:gd name="T15" fmla="*/ 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6 w 1769"/>
                        <a:gd name="T3" fmla="*/ 0 h 791"/>
                        <a:gd name="T4" fmla="*/ 16 w 1769"/>
                        <a:gd name="T5" fmla="*/ 2 h 791"/>
                        <a:gd name="T6" fmla="*/ 21 w 1769"/>
                        <a:gd name="T7" fmla="*/ 6 h 791"/>
                        <a:gd name="T8" fmla="*/ 23 w 1769"/>
                        <a:gd name="T9" fmla="*/ 8 h 791"/>
                        <a:gd name="T10" fmla="*/ 22 w 1769"/>
                        <a:gd name="T11" fmla="*/ 10 h 791"/>
                        <a:gd name="T12" fmla="*/ 21 w 1769"/>
                        <a:gd name="T13" fmla="*/ 9 h 791"/>
                        <a:gd name="T14" fmla="*/ 18 w 1769"/>
                        <a:gd name="T15" fmla="*/ 6 h 791"/>
                        <a:gd name="T16" fmla="*/ 15 w 1769"/>
                        <a:gd name="T17" fmla="*/ 4 h 791"/>
                        <a:gd name="T18" fmla="*/ 8 w 1769"/>
                        <a:gd name="T19" fmla="*/ 2 h 791"/>
                        <a:gd name="T20" fmla="*/ 0 w 1769"/>
                        <a:gd name="T21" fmla="*/ 1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7 h 504"/>
                        <a:gd name="T2" fmla="*/ 21 w 2736"/>
                        <a:gd name="T3" fmla="*/ 2 h 504"/>
                        <a:gd name="T4" fmla="*/ 43 w 2736"/>
                        <a:gd name="T5" fmla="*/ 0 h 504"/>
                        <a:gd name="T6" fmla="*/ 66 w 2736"/>
                        <a:gd name="T7" fmla="*/ 0 h 504"/>
                        <a:gd name="T8" fmla="*/ 66 w 2736"/>
                        <a:gd name="T9" fmla="*/ 1 h 504"/>
                        <a:gd name="T10" fmla="*/ 42 w 2736"/>
                        <a:gd name="T11" fmla="*/ 1 h 504"/>
                        <a:gd name="T12" fmla="*/ 16 w 2736"/>
                        <a:gd name="T13" fmla="*/ 4 h 504"/>
                        <a:gd name="T14" fmla="*/ 0 w 2736"/>
                        <a:gd name="T15" fmla="*/ 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 w 1769"/>
                        <a:gd name="T3" fmla="*/ 0 h 791"/>
                        <a:gd name="T4" fmla="*/ 9 w 1769"/>
                        <a:gd name="T5" fmla="*/ 2 h 791"/>
                        <a:gd name="T6" fmla="*/ 13 w 1769"/>
                        <a:gd name="T7" fmla="*/ 6 h 791"/>
                        <a:gd name="T8" fmla="*/ 14 w 1769"/>
                        <a:gd name="T9" fmla="*/ 8 h 791"/>
                        <a:gd name="T10" fmla="*/ 13 w 1769"/>
                        <a:gd name="T11" fmla="*/ 10 h 791"/>
                        <a:gd name="T12" fmla="*/ 13 w 1769"/>
                        <a:gd name="T13" fmla="*/ 9 h 791"/>
                        <a:gd name="T14" fmla="*/ 11 w 1769"/>
                        <a:gd name="T15" fmla="*/ 6 h 791"/>
                        <a:gd name="T16" fmla="*/ 9 w 1769"/>
                        <a:gd name="T17" fmla="*/ 4 h 791"/>
                        <a:gd name="T18" fmla="*/ 4 w 1769"/>
                        <a:gd name="T19" fmla="*/ 2 h 791"/>
                        <a:gd name="T20" fmla="*/ 0 w 1769"/>
                        <a:gd name="T21" fmla="*/ 1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1 h 504"/>
                        <a:gd name="T2" fmla="*/ 18 w 2736"/>
                        <a:gd name="T3" fmla="*/ 0 h 504"/>
                        <a:gd name="T4" fmla="*/ 37 w 2736"/>
                        <a:gd name="T5" fmla="*/ 0 h 504"/>
                        <a:gd name="T6" fmla="*/ 58 w 2736"/>
                        <a:gd name="T7" fmla="*/ 0 h 504"/>
                        <a:gd name="T8" fmla="*/ 57 w 2736"/>
                        <a:gd name="T9" fmla="*/ 0 h 504"/>
                        <a:gd name="T10" fmla="*/ 37 w 2736"/>
                        <a:gd name="T11" fmla="*/ 0 h 504"/>
                        <a:gd name="T12" fmla="*/ 14 w 2736"/>
                        <a:gd name="T13" fmla="*/ 1 h 504"/>
                        <a:gd name="T14" fmla="*/ 0 w 2736"/>
                        <a:gd name="T15" fmla="*/ 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8 w 1769"/>
                        <a:gd name="T5" fmla="*/ 0 h 791"/>
                        <a:gd name="T6" fmla="*/ 11 w 1769"/>
                        <a:gd name="T7" fmla="*/ 1 h 791"/>
                        <a:gd name="T8" fmla="*/ 12 w 1769"/>
                        <a:gd name="T9" fmla="*/ 1 h 791"/>
                        <a:gd name="T10" fmla="*/ 12 w 1769"/>
                        <a:gd name="T11" fmla="*/ 2 h 791"/>
                        <a:gd name="T12" fmla="*/ 11 w 1769"/>
                        <a:gd name="T13" fmla="*/ 1 h 791"/>
                        <a:gd name="T14" fmla="*/ 10 w 1769"/>
                        <a:gd name="T15" fmla="*/ 1 h 791"/>
                        <a:gd name="T16" fmla="*/ 7 w 1769"/>
                        <a:gd name="T17" fmla="*/ 1 h 791"/>
                        <a:gd name="T18" fmla="*/ 4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0 w 36729"/>
                      <a:gd name="T1" fmla="*/ 0 h 21600"/>
                      <a:gd name="T2" fmla="*/ 0 w 36729"/>
                      <a:gd name="T3" fmla="*/ 0 h 21600"/>
                      <a:gd name="T4" fmla="*/ 0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0 h 22305"/>
                      <a:gd name="T2" fmla="*/ 0 w 30473"/>
                      <a:gd name="T3" fmla="*/ 0 h 22305"/>
                      <a:gd name="T4" fmla="*/ 0 w 30473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0 h 22305"/>
                      <a:gd name="T2" fmla="*/ 0 w 34812"/>
                      <a:gd name="T3" fmla="*/ 0 h 22305"/>
                      <a:gd name="T4" fmla="*/ 0 w 34812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0 h 22305"/>
                      <a:gd name="T2" fmla="*/ 0 w 36830"/>
                      <a:gd name="T3" fmla="*/ 0 h 22305"/>
                      <a:gd name="T4" fmla="*/ 0 w 36830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0 h 21600"/>
                      <a:gd name="T2" fmla="*/ 0 w 31881"/>
                      <a:gd name="T3" fmla="*/ 0 h 21600"/>
                      <a:gd name="T4" fmla="*/ 0 w 31881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0 h 21600"/>
                      <a:gd name="T2" fmla="*/ 0 w 31146"/>
                      <a:gd name="T3" fmla="*/ 0 h 21600"/>
                      <a:gd name="T4" fmla="*/ 0 w 31146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5 h 2368"/>
                      <a:gd name="T2" fmla="*/ 6 w 776"/>
                      <a:gd name="T3" fmla="*/ 1 h 2368"/>
                      <a:gd name="T4" fmla="*/ 2 w 776"/>
                      <a:gd name="T5" fmla="*/ 11 h 2368"/>
                      <a:gd name="T6" fmla="*/ 8 w 776"/>
                      <a:gd name="T7" fmla="*/ 11 h 2368"/>
                      <a:gd name="T8" fmla="*/ 5 w 776"/>
                      <a:gd name="T9" fmla="*/ 21 h 2368"/>
                      <a:gd name="T10" fmla="*/ 9 w 776"/>
                      <a:gd name="T11" fmla="*/ 25 h 2368"/>
                      <a:gd name="T12" fmla="*/ 7 w 776"/>
                      <a:gd name="T13" fmla="*/ 32 h 2368"/>
                      <a:gd name="T14" fmla="*/ 12 w 776"/>
                      <a:gd name="T15" fmla="*/ 35 h 2368"/>
                      <a:gd name="T16" fmla="*/ 9 w 776"/>
                      <a:gd name="T17" fmla="*/ 42 h 2368"/>
                      <a:gd name="T18" fmla="*/ 13 w 776"/>
                      <a:gd name="T19" fmla="*/ 46 h 2368"/>
                      <a:gd name="T20" fmla="*/ 12 w 776"/>
                      <a:gd name="T21" fmla="*/ 52 h 2368"/>
                      <a:gd name="T22" fmla="*/ 14 w 776"/>
                      <a:gd name="T23" fmla="*/ 59 h 2368"/>
                      <a:gd name="T24" fmla="*/ 14 w 776"/>
                      <a:gd name="T25" fmla="*/ 66 h 2368"/>
                      <a:gd name="T26" fmla="*/ 17 w 776"/>
                      <a:gd name="T27" fmla="*/ 76 h 2368"/>
                      <a:gd name="T28" fmla="*/ 15 w 776"/>
                      <a:gd name="T29" fmla="*/ 87 h 2368"/>
                      <a:gd name="T30" fmla="*/ 18 w 776"/>
                      <a:gd name="T31" fmla="*/ 93 h 2368"/>
                      <a:gd name="T32" fmla="*/ 17 w 776"/>
                      <a:gd name="T33" fmla="*/ 104 h 2368"/>
                      <a:gd name="T34" fmla="*/ 18 w 776"/>
                      <a:gd name="T35" fmla="*/ 114 h 2368"/>
                      <a:gd name="T36" fmla="*/ 17 w 776"/>
                      <a:gd name="T37" fmla="*/ 120 h 2368"/>
                      <a:gd name="T38" fmla="*/ 19 w 776"/>
                      <a:gd name="T39" fmla="*/ 131 h 2368"/>
                      <a:gd name="T40" fmla="*/ 18 w 776"/>
                      <a:gd name="T41" fmla="*/ 141 h 2368"/>
                      <a:gd name="T42" fmla="*/ 19 w 776"/>
                      <a:gd name="T43" fmla="*/ 154 h 2368"/>
                      <a:gd name="T44" fmla="*/ 18 w 776"/>
                      <a:gd name="T45" fmla="*/ 158 h 2368"/>
                      <a:gd name="T46" fmla="*/ 19 w 776"/>
                      <a:gd name="T47" fmla="*/ 168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0 h 2368"/>
                    <a:gd name="T2" fmla="*/ 8 w 776"/>
                    <a:gd name="T3" fmla="*/ 0 h 2368"/>
                    <a:gd name="T4" fmla="*/ 3 w 776"/>
                    <a:gd name="T5" fmla="*/ 0 h 2368"/>
                    <a:gd name="T6" fmla="*/ 11 w 776"/>
                    <a:gd name="T7" fmla="*/ 0 h 2368"/>
                    <a:gd name="T8" fmla="*/ 6 w 776"/>
                    <a:gd name="T9" fmla="*/ 1 h 2368"/>
                    <a:gd name="T10" fmla="*/ 13 w 776"/>
                    <a:gd name="T11" fmla="*/ 1 h 2368"/>
                    <a:gd name="T12" fmla="*/ 10 w 776"/>
                    <a:gd name="T13" fmla="*/ 1 h 2368"/>
                    <a:gd name="T14" fmla="*/ 16 w 776"/>
                    <a:gd name="T15" fmla="*/ 1 h 2368"/>
                    <a:gd name="T16" fmla="*/ 13 w 776"/>
                    <a:gd name="T17" fmla="*/ 1 h 2368"/>
                    <a:gd name="T18" fmla="*/ 18 w 776"/>
                    <a:gd name="T19" fmla="*/ 1 h 2368"/>
                    <a:gd name="T20" fmla="*/ 16 w 776"/>
                    <a:gd name="T21" fmla="*/ 1 h 2368"/>
                    <a:gd name="T22" fmla="*/ 20 w 776"/>
                    <a:gd name="T23" fmla="*/ 2 h 2368"/>
                    <a:gd name="T24" fmla="*/ 20 w 776"/>
                    <a:gd name="T25" fmla="*/ 2 h 2368"/>
                    <a:gd name="T26" fmla="*/ 23 w 776"/>
                    <a:gd name="T27" fmla="*/ 2 h 2368"/>
                    <a:gd name="T28" fmla="*/ 22 w 776"/>
                    <a:gd name="T29" fmla="*/ 2 h 2368"/>
                    <a:gd name="T30" fmla="*/ 24 w 776"/>
                    <a:gd name="T31" fmla="*/ 2 h 2368"/>
                    <a:gd name="T32" fmla="*/ 23 w 776"/>
                    <a:gd name="T33" fmla="*/ 3 h 2368"/>
                    <a:gd name="T34" fmla="*/ 24 w 776"/>
                    <a:gd name="T35" fmla="*/ 3 h 2368"/>
                    <a:gd name="T36" fmla="*/ 23 w 776"/>
                    <a:gd name="T37" fmla="*/ 4 h 2368"/>
                    <a:gd name="T38" fmla="*/ 26 w 776"/>
                    <a:gd name="T39" fmla="*/ 4 h 2368"/>
                    <a:gd name="T40" fmla="*/ 24 w 776"/>
                    <a:gd name="T41" fmla="*/ 4 h 2368"/>
                    <a:gd name="T42" fmla="*/ 26 w 776"/>
                    <a:gd name="T43" fmla="*/ 4 h 2368"/>
                    <a:gd name="T44" fmla="*/ 24 w 776"/>
                    <a:gd name="T45" fmla="*/ 4 h 2368"/>
                    <a:gd name="T46" fmla="*/ 26 w 776"/>
                    <a:gd name="T47" fmla="*/ 5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9 h 2368"/>
                  <a:gd name="T6" fmla="*/ 20 w 776"/>
                  <a:gd name="T7" fmla="*/ 9 h 2368"/>
                  <a:gd name="T8" fmla="*/ 11 w 776"/>
                  <a:gd name="T9" fmla="*/ 18 h 2368"/>
                  <a:gd name="T10" fmla="*/ 23 w 776"/>
                  <a:gd name="T11" fmla="*/ 21 h 2368"/>
                  <a:gd name="T12" fmla="*/ 18 w 776"/>
                  <a:gd name="T13" fmla="*/ 26 h 2368"/>
                  <a:gd name="T14" fmla="*/ 29 w 776"/>
                  <a:gd name="T15" fmla="*/ 29 h 2368"/>
                  <a:gd name="T16" fmla="*/ 23 w 776"/>
                  <a:gd name="T17" fmla="*/ 35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4 w 776"/>
                  <a:gd name="T23" fmla="*/ 49 h 2368"/>
                  <a:gd name="T24" fmla="*/ 34 w 776"/>
                  <a:gd name="T25" fmla="*/ 55 h 2368"/>
                  <a:gd name="T26" fmla="*/ 40 w 776"/>
                  <a:gd name="T27" fmla="*/ 64 h 2368"/>
                  <a:gd name="T28" fmla="*/ 38 w 776"/>
                  <a:gd name="T29" fmla="*/ 72 h 2368"/>
                  <a:gd name="T30" fmla="*/ 43 w 776"/>
                  <a:gd name="T31" fmla="*/ 78 h 2368"/>
                  <a:gd name="T32" fmla="*/ 40 w 776"/>
                  <a:gd name="T33" fmla="*/ 87 h 2368"/>
                  <a:gd name="T34" fmla="*/ 43 w 776"/>
                  <a:gd name="T35" fmla="*/ 95 h 2368"/>
                  <a:gd name="T36" fmla="*/ 40 w 776"/>
                  <a:gd name="T37" fmla="*/ 101 h 2368"/>
                  <a:gd name="T38" fmla="*/ 46 w 776"/>
                  <a:gd name="T39" fmla="*/ 109 h 2368"/>
                  <a:gd name="T40" fmla="*/ 43 w 776"/>
                  <a:gd name="T41" fmla="*/ 118 h 2368"/>
                  <a:gd name="T42" fmla="*/ 46 w 776"/>
                  <a:gd name="T43" fmla="*/ 129 h 2368"/>
                  <a:gd name="T44" fmla="*/ 43 w 776"/>
                  <a:gd name="T45" fmla="*/ 132 h 2368"/>
                  <a:gd name="T46" fmla="*/ 46 w 776"/>
                  <a:gd name="T47" fmla="*/ 14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0 w 21600"/>
                  <a:gd name="T1" fmla="*/ 0 h 21602"/>
                  <a:gd name="T2" fmla="*/ 0 w 21600"/>
                  <a:gd name="T3" fmla="*/ 0 h 21602"/>
                  <a:gd name="T4" fmla="*/ 0 w 21600"/>
                  <a:gd name="T5" fmla="*/ 0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0 h 22305"/>
                  <a:gd name="T4" fmla="*/ 0 w 2894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0 h 22305"/>
                  <a:gd name="T2" fmla="*/ 0 w 34455"/>
                  <a:gd name="T3" fmla="*/ 0 h 22305"/>
                  <a:gd name="T4" fmla="*/ 0 w 34455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9 h 2368"/>
                  <a:gd name="T6" fmla="*/ 20 w 776"/>
                  <a:gd name="T7" fmla="*/ 9 h 2368"/>
                  <a:gd name="T8" fmla="*/ 11 w 776"/>
                  <a:gd name="T9" fmla="*/ 18 h 2368"/>
                  <a:gd name="T10" fmla="*/ 23 w 776"/>
                  <a:gd name="T11" fmla="*/ 21 h 2368"/>
                  <a:gd name="T12" fmla="*/ 18 w 776"/>
                  <a:gd name="T13" fmla="*/ 26 h 2368"/>
                  <a:gd name="T14" fmla="*/ 29 w 776"/>
                  <a:gd name="T15" fmla="*/ 29 h 2368"/>
                  <a:gd name="T16" fmla="*/ 23 w 776"/>
                  <a:gd name="T17" fmla="*/ 35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4 w 776"/>
                  <a:gd name="T23" fmla="*/ 49 h 2368"/>
                  <a:gd name="T24" fmla="*/ 34 w 776"/>
                  <a:gd name="T25" fmla="*/ 55 h 2368"/>
                  <a:gd name="T26" fmla="*/ 40 w 776"/>
                  <a:gd name="T27" fmla="*/ 64 h 2368"/>
                  <a:gd name="T28" fmla="*/ 38 w 776"/>
                  <a:gd name="T29" fmla="*/ 72 h 2368"/>
                  <a:gd name="T30" fmla="*/ 43 w 776"/>
                  <a:gd name="T31" fmla="*/ 78 h 2368"/>
                  <a:gd name="T32" fmla="*/ 40 w 776"/>
                  <a:gd name="T33" fmla="*/ 87 h 2368"/>
                  <a:gd name="T34" fmla="*/ 43 w 776"/>
                  <a:gd name="T35" fmla="*/ 95 h 2368"/>
                  <a:gd name="T36" fmla="*/ 40 w 776"/>
                  <a:gd name="T37" fmla="*/ 101 h 2368"/>
                  <a:gd name="T38" fmla="*/ 46 w 776"/>
                  <a:gd name="T39" fmla="*/ 109 h 2368"/>
                  <a:gd name="T40" fmla="*/ 43 w 776"/>
                  <a:gd name="T41" fmla="*/ 118 h 2368"/>
                  <a:gd name="T42" fmla="*/ 46 w 776"/>
                  <a:gd name="T43" fmla="*/ 129 h 2368"/>
                  <a:gd name="T44" fmla="*/ 43 w 776"/>
                  <a:gd name="T45" fmla="*/ 132 h 2368"/>
                  <a:gd name="T46" fmla="*/ 46 w 776"/>
                  <a:gd name="T47" fmla="*/ 14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0 h 2368"/>
                  <a:gd name="T2" fmla="*/ 8 w 776"/>
                  <a:gd name="T3" fmla="*/ 0 h 2368"/>
                  <a:gd name="T4" fmla="*/ 3 w 776"/>
                  <a:gd name="T5" fmla="*/ 0 h 2368"/>
                  <a:gd name="T6" fmla="*/ 11 w 776"/>
                  <a:gd name="T7" fmla="*/ 0 h 2368"/>
                  <a:gd name="T8" fmla="*/ 6 w 776"/>
                  <a:gd name="T9" fmla="*/ 1 h 2368"/>
                  <a:gd name="T10" fmla="*/ 13 w 776"/>
                  <a:gd name="T11" fmla="*/ 1 h 2368"/>
                  <a:gd name="T12" fmla="*/ 10 w 776"/>
                  <a:gd name="T13" fmla="*/ 1 h 2368"/>
                  <a:gd name="T14" fmla="*/ 16 w 776"/>
                  <a:gd name="T15" fmla="*/ 1 h 2368"/>
                  <a:gd name="T16" fmla="*/ 13 w 776"/>
                  <a:gd name="T17" fmla="*/ 1 h 2368"/>
                  <a:gd name="T18" fmla="*/ 18 w 776"/>
                  <a:gd name="T19" fmla="*/ 1 h 2368"/>
                  <a:gd name="T20" fmla="*/ 16 w 776"/>
                  <a:gd name="T21" fmla="*/ 1 h 2368"/>
                  <a:gd name="T22" fmla="*/ 20 w 776"/>
                  <a:gd name="T23" fmla="*/ 2 h 2368"/>
                  <a:gd name="T24" fmla="*/ 20 w 776"/>
                  <a:gd name="T25" fmla="*/ 2 h 2368"/>
                  <a:gd name="T26" fmla="*/ 23 w 776"/>
                  <a:gd name="T27" fmla="*/ 2 h 2368"/>
                  <a:gd name="T28" fmla="*/ 22 w 776"/>
                  <a:gd name="T29" fmla="*/ 2 h 2368"/>
                  <a:gd name="T30" fmla="*/ 24 w 776"/>
                  <a:gd name="T31" fmla="*/ 2 h 2368"/>
                  <a:gd name="T32" fmla="*/ 23 w 776"/>
                  <a:gd name="T33" fmla="*/ 3 h 2368"/>
                  <a:gd name="T34" fmla="*/ 24 w 776"/>
                  <a:gd name="T35" fmla="*/ 3 h 2368"/>
                  <a:gd name="T36" fmla="*/ 23 w 776"/>
                  <a:gd name="T37" fmla="*/ 4 h 2368"/>
                  <a:gd name="T38" fmla="*/ 26 w 776"/>
                  <a:gd name="T39" fmla="*/ 4 h 2368"/>
                  <a:gd name="T40" fmla="*/ 24 w 776"/>
                  <a:gd name="T41" fmla="*/ 4 h 2368"/>
                  <a:gd name="T42" fmla="*/ 26 w 776"/>
                  <a:gd name="T43" fmla="*/ 4 h 2368"/>
                  <a:gd name="T44" fmla="*/ 24 w 776"/>
                  <a:gd name="T45" fmla="*/ 4 h 2368"/>
                  <a:gd name="T46" fmla="*/ 26 w 776"/>
                  <a:gd name="T47" fmla="*/ 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5 h 2368"/>
                  <a:gd name="T2" fmla="*/ 1797 w 776"/>
                  <a:gd name="T3" fmla="*/ 1 h 2368"/>
                  <a:gd name="T4" fmla="*/ 713 w 776"/>
                  <a:gd name="T5" fmla="*/ 11 h 2368"/>
                  <a:gd name="T6" fmla="*/ 2513 w 776"/>
                  <a:gd name="T7" fmla="*/ 11 h 2368"/>
                  <a:gd name="T8" fmla="*/ 1433 w 776"/>
                  <a:gd name="T9" fmla="*/ 21 h 2368"/>
                  <a:gd name="T10" fmla="*/ 2870 w 776"/>
                  <a:gd name="T11" fmla="*/ 25 h 2368"/>
                  <a:gd name="T12" fmla="*/ 2150 w 776"/>
                  <a:gd name="T13" fmla="*/ 32 h 2368"/>
                  <a:gd name="T14" fmla="*/ 3585 w 776"/>
                  <a:gd name="T15" fmla="*/ 35 h 2368"/>
                  <a:gd name="T16" fmla="*/ 2870 w 776"/>
                  <a:gd name="T17" fmla="*/ 42 h 2368"/>
                  <a:gd name="T18" fmla="*/ 3946 w 776"/>
                  <a:gd name="T19" fmla="*/ 46 h 2368"/>
                  <a:gd name="T20" fmla="*/ 3585 w 776"/>
                  <a:gd name="T21" fmla="*/ 52 h 2368"/>
                  <a:gd name="T22" fmla="*/ 4302 w 776"/>
                  <a:gd name="T23" fmla="*/ 59 h 2368"/>
                  <a:gd name="T24" fmla="*/ 4302 w 776"/>
                  <a:gd name="T25" fmla="*/ 66 h 2368"/>
                  <a:gd name="T26" fmla="*/ 5021 w 776"/>
                  <a:gd name="T27" fmla="*/ 76 h 2368"/>
                  <a:gd name="T28" fmla="*/ 4659 w 776"/>
                  <a:gd name="T29" fmla="*/ 87 h 2368"/>
                  <a:gd name="T30" fmla="*/ 5382 w 776"/>
                  <a:gd name="T31" fmla="*/ 93 h 2368"/>
                  <a:gd name="T32" fmla="*/ 5021 w 776"/>
                  <a:gd name="T33" fmla="*/ 104 h 2368"/>
                  <a:gd name="T34" fmla="*/ 5382 w 776"/>
                  <a:gd name="T35" fmla="*/ 114 h 2368"/>
                  <a:gd name="T36" fmla="*/ 5021 w 776"/>
                  <a:gd name="T37" fmla="*/ 120 h 2368"/>
                  <a:gd name="T38" fmla="*/ 5740 w 776"/>
                  <a:gd name="T39" fmla="*/ 131 h 2368"/>
                  <a:gd name="T40" fmla="*/ 5382 w 776"/>
                  <a:gd name="T41" fmla="*/ 141 h 2368"/>
                  <a:gd name="T42" fmla="*/ 5740 w 776"/>
                  <a:gd name="T43" fmla="*/ 154 h 2368"/>
                  <a:gd name="T44" fmla="*/ 5382 w 776"/>
                  <a:gd name="T45" fmla="*/ 158 h 2368"/>
                  <a:gd name="T46" fmla="*/ 5740 w 776"/>
                  <a:gd name="T47" fmla="*/ 1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5 h 2368"/>
                  <a:gd name="T2" fmla="*/ 125 w 776"/>
                  <a:gd name="T3" fmla="*/ 1 h 2368"/>
                  <a:gd name="T4" fmla="*/ 50 w 776"/>
                  <a:gd name="T5" fmla="*/ 11 h 2368"/>
                  <a:gd name="T6" fmla="*/ 175 w 776"/>
                  <a:gd name="T7" fmla="*/ 11 h 2368"/>
                  <a:gd name="T8" fmla="*/ 100 w 776"/>
                  <a:gd name="T9" fmla="*/ 21 h 2368"/>
                  <a:gd name="T10" fmla="*/ 199 w 776"/>
                  <a:gd name="T11" fmla="*/ 25 h 2368"/>
                  <a:gd name="T12" fmla="*/ 150 w 776"/>
                  <a:gd name="T13" fmla="*/ 32 h 2368"/>
                  <a:gd name="T14" fmla="*/ 250 w 776"/>
                  <a:gd name="T15" fmla="*/ 35 h 2368"/>
                  <a:gd name="T16" fmla="*/ 199 w 776"/>
                  <a:gd name="T17" fmla="*/ 42 h 2368"/>
                  <a:gd name="T18" fmla="*/ 275 w 776"/>
                  <a:gd name="T19" fmla="*/ 46 h 2368"/>
                  <a:gd name="T20" fmla="*/ 250 w 776"/>
                  <a:gd name="T21" fmla="*/ 52 h 2368"/>
                  <a:gd name="T22" fmla="*/ 300 w 776"/>
                  <a:gd name="T23" fmla="*/ 59 h 2368"/>
                  <a:gd name="T24" fmla="*/ 300 w 776"/>
                  <a:gd name="T25" fmla="*/ 66 h 2368"/>
                  <a:gd name="T26" fmla="*/ 350 w 776"/>
                  <a:gd name="T27" fmla="*/ 76 h 2368"/>
                  <a:gd name="T28" fmla="*/ 325 w 776"/>
                  <a:gd name="T29" fmla="*/ 87 h 2368"/>
                  <a:gd name="T30" fmla="*/ 374 w 776"/>
                  <a:gd name="T31" fmla="*/ 93 h 2368"/>
                  <a:gd name="T32" fmla="*/ 350 w 776"/>
                  <a:gd name="T33" fmla="*/ 104 h 2368"/>
                  <a:gd name="T34" fmla="*/ 374 w 776"/>
                  <a:gd name="T35" fmla="*/ 114 h 2368"/>
                  <a:gd name="T36" fmla="*/ 350 w 776"/>
                  <a:gd name="T37" fmla="*/ 120 h 2368"/>
                  <a:gd name="T38" fmla="*/ 400 w 776"/>
                  <a:gd name="T39" fmla="*/ 131 h 2368"/>
                  <a:gd name="T40" fmla="*/ 374 w 776"/>
                  <a:gd name="T41" fmla="*/ 141 h 2368"/>
                  <a:gd name="T42" fmla="*/ 400 w 776"/>
                  <a:gd name="T43" fmla="*/ 154 h 2368"/>
                  <a:gd name="T44" fmla="*/ 374 w 776"/>
                  <a:gd name="T45" fmla="*/ 158 h 2368"/>
                  <a:gd name="T46" fmla="*/ 400 w 776"/>
                  <a:gd name="T47" fmla="*/ 1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6 h 2368"/>
                  <a:gd name="T2" fmla="*/ 1145 w 776"/>
                  <a:gd name="T3" fmla="*/ 1 h 2368"/>
                  <a:gd name="T4" fmla="*/ 459 w 776"/>
                  <a:gd name="T5" fmla="*/ 15 h 2368"/>
                  <a:gd name="T6" fmla="*/ 1603 w 776"/>
                  <a:gd name="T7" fmla="*/ 15 h 2368"/>
                  <a:gd name="T8" fmla="*/ 916 w 776"/>
                  <a:gd name="T9" fmla="*/ 29 h 2368"/>
                  <a:gd name="T10" fmla="*/ 1831 w 776"/>
                  <a:gd name="T11" fmla="*/ 34 h 2368"/>
                  <a:gd name="T12" fmla="*/ 1374 w 776"/>
                  <a:gd name="T13" fmla="*/ 43 h 2368"/>
                  <a:gd name="T14" fmla="*/ 2292 w 776"/>
                  <a:gd name="T15" fmla="*/ 47 h 2368"/>
                  <a:gd name="T16" fmla="*/ 1831 w 776"/>
                  <a:gd name="T17" fmla="*/ 57 h 2368"/>
                  <a:gd name="T18" fmla="*/ 2523 w 776"/>
                  <a:gd name="T19" fmla="*/ 62 h 2368"/>
                  <a:gd name="T20" fmla="*/ 2292 w 776"/>
                  <a:gd name="T21" fmla="*/ 70 h 2368"/>
                  <a:gd name="T22" fmla="*/ 2747 w 776"/>
                  <a:gd name="T23" fmla="*/ 80 h 2368"/>
                  <a:gd name="T24" fmla="*/ 2747 w 776"/>
                  <a:gd name="T25" fmla="*/ 89 h 2368"/>
                  <a:gd name="T26" fmla="*/ 3209 w 776"/>
                  <a:gd name="T27" fmla="*/ 102 h 2368"/>
                  <a:gd name="T28" fmla="*/ 2981 w 776"/>
                  <a:gd name="T29" fmla="*/ 116 h 2368"/>
                  <a:gd name="T30" fmla="*/ 3438 w 776"/>
                  <a:gd name="T31" fmla="*/ 125 h 2368"/>
                  <a:gd name="T32" fmla="*/ 3209 w 776"/>
                  <a:gd name="T33" fmla="*/ 139 h 2368"/>
                  <a:gd name="T34" fmla="*/ 3438 w 776"/>
                  <a:gd name="T35" fmla="*/ 153 h 2368"/>
                  <a:gd name="T36" fmla="*/ 3209 w 776"/>
                  <a:gd name="T37" fmla="*/ 162 h 2368"/>
                  <a:gd name="T38" fmla="*/ 3670 w 776"/>
                  <a:gd name="T39" fmla="*/ 176 h 2368"/>
                  <a:gd name="T40" fmla="*/ 3438 w 776"/>
                  <a:gd name="T41" fmla="*/ 189 h 2368"/>
                  <a:gd name="T42" fmla="*/ 3670 w 776"/>
                  <a:gd name="T43" fmla="*/ 208 h 2368"/>
                  <a:gd name="T44" fmla="*/ 3438 w 776"/>
                  <a:gd name="T45" fmla="*/ 212 h 2368"/>
                  <a:gd name="T46" fmla="*/ 3670 w 776"/>
                  <a:gd name="T47" fmla="*/ 22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0 h 2368"/>
                  <a:gd name="T2" fmla="*/ 13427 w 776"/>
                  <a:gd name="T3" fmla="*/ 0 h 2368"/>
                  <a:gd name="T4" fmla="*/ 5387 w 776"/>
                  <a:gd name="T5" fmla="*/ 1 h 2368"/>
                  <a:gd name="T6" fmla="*/ 18820 w 776"/>
                  <a:gd name="T7" fmla="*/ 1 h 2368"/>
                  <a:gd name="T8" fmla="*/ 10781 w 776"/>
                  <a:gd name="T9" fmla="*/ 3 h 2368"/>
                  <a:gd name="T10" fmla="*/ 21514 w 776"/>
                  <a:gd name="T11" fmla="*/ 3 h 2368"/>
                  <a:gd name="T12" fmla="*/ 16125 w 776"/>
                  <a:gd name="T13" fmla="*/ 4 h 2368"/>
                  <a:gd name="T14" fmla="*/ 26905 w 776"/>
                  <a:gd name="T15" fmla="*/ 4 h 2368"/>
                  <a:gd name="T16" fmla="*/ 21514 w 776"/>
                  <a:gd name="T17" fmla="*/ 5 h 2368"/>
                  <a:gd name="T18" fmla="*/ 29591 w 776"/>
                  <a:gd name="T19" fmla="*/ 5 h 2368"/>
                  <a:gd name="T20" fmla="*/ 26905 w 776"/>
                  <a:gd name="T21" fmla="*/ 6 h 2368"/>
                  <a:gd name="T22" fmla="*/ 32285 w 776"/>
                  <a:gd name="T23" fmla="*/ 7 h 2368"/>
                  <a:gd name="T24" fmla="*/ 32285 w 776"/>
                  <a:gd name="T25" fmla="*/ 8 h 2368"/>
                  <a:gd name="T26" fmla="*/ 37662 w 776"/>
                  <a:gd name="T27" fmla="*/ 9 h 2368"/>
                  <a:gd name="T28" fmla="*/ 34979 w 776"/>
                  <a:gd name="T29" fmla="*/ 10 h 2368"/>
                  <a:gd name="T30" fmla="*/ 40325 w 776"/>
                  <a:gd name="T31" fmla="*/ 11 h 2368"/>
                  <a:gd name="T32" fmla="*/ 37662 w 776"/>
                  <a:gd name="T33" fmla="*/ 12 h 2368"/>
                  <a:gd name="T34" fmla="*/ 40325 w 776"/>
                  <a:gd name="T35" fmla="*/ 14 h 2368"/>
                  <a:gd name="T36" fmla="*/ 37662 w 776"/>
                  <a:gd name="T37" fmla="*/ 14 h 2368"/>
                  <a:gd name="T38" fmla="*/ 43018 w 776"/>
                  <a:gd name="T39" fmla="*/ 15 h 2368"/>
                  <a:gd name="T40" fmla="*/ 40325 w 776"/>
                  <a:gd name="T41" fmla="*/ 17 h 2368"/>
                  <a:gd name="T42" fmla="*/ 43018 w 776"/>
                  <a:gd name="T43" fmla="*/ 18 h 2368"/>
                  <a:gd name="T44" fmla="*/ 40325 w 776"/>
                  <a:gd name="T45" fmla="*/ 18 h 2368"/>
                  <a:gd name="T46" fmla="*/ 43018 w 776"/>
                  <a:gd name="T47" fmla="*/ 2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3 h 2368"/>
                  <a:gd name="T2" fmla="*/ 93 w 776"/>
                  <a:gd name="T3" fmla="*/ 1 h 2368"/>
                  <a:gd name="T4" fmla="*/ 38 w 776"/>
                  <a:gd name="T5" fmla="*/ 8 h 2368"/>
                  <a:gd name="T6" fmla="*/ 131 w 776"/>
                  <a:gd name="T7" fmla="*/ 8 h 2368"/>
                  <a:gd name="T8" fmla="*/ 75 w 776"/>
                  <a:gd name="T9" fmla="*/ 15 h 2368"/>
                  <a:gd name="T10" fmla="*/ 149 w 776"/>
                  <a:gd name="T11" fmla="*/ 17 h 2368"/>
                  <a:gd name="T12" fmla="*/ 112 w 776"/>
                  <a:gd name="T13" fmla="*/ 22 h 2368"/>
                  <a:gd name="T14" fmla="*/ 186 w 776"/>
                  <a:gd name="T15" fmla="*/ 25 h 2368"/>
                  <a:gd name="T16" fmla="*/ 149 w 776"/>
                  <a:gd name="T17" fmla="*/ 29 h 2368"/>
                  <a:gd name="T18" fmla="*/ 205 w 776"/>
                  <a:gd name="T19" fmla="*/ 31 h 2368"/>
                  <a:gd name="T20" fmla="*/ 186 w 776"/>
                  <a:gd name="T21" fmla="*/ 36 h 2368"/>
                  <a:gd name="T22" fmla="*/ 224 w 776"/>
                  <a:gd name="T23" fmla="*/ 41 h 2368"/>
                  <a:gd name="T24" fmla="*/ 224 w 776"/>
                  <a:gd name="T25" fmla="*/ 46 h 2368"/>
                  <a:gd name="T26" fmla="*/ 261 w 776"/>
                  <a:gd name="T27" fmla="*/ 53 h 2368"/>
                  <a:gd name="T28" fmla="*/ 243 w 776"/>
                  <a:gd name="T29" fmla="*/ 60 h 2368"/>
                  <a:gd name="T30" fmla="*/ 280 w 776"/>
                  <a:gd name="T31" fmla="*/ 65 h 2368"/>
                  <a:gd name="T32" fmla="*/ 261 w 776"/>
                  <a:gd name="T33" fmla="*/ 72 h 2368"/>
                  <a:gd name="T34" fmla="*/ 280 w 776"/>
                  <a:gd name="T35" fmla="*/ 79 h 2368"/>
                  <a:gd name="T36" fmla="*/ 261 w 776"/>
                  <a:gd name="T37" fmla="*/ 84 h 2368"/>
                  <a:gd name="T38" fmla="*/ 298 w 776"/>
                  <a:gd name="T39" fmla="*/ 91 h 2368"/>
                  <a:gd name="T40" fmla="*/ 280 w 776"/>
                  <a:gd name="T41" fmla="*/ 97 h 2368"/>
                  <a:gd name="T42" fmla="*/ 298 w 776"/>
                  <a:gd name="T43" fmla="*/ 107 h 2368"/>
                  <a:gd name="T44" fmla="*/ 280 w 776"/>
                  <a:gd name="T45" fmla="*/ 110 h 2368"/>
                  <a:gd name="T46" fmla="*/ 298 w 776"/>
                  <a:gd name="T47" fmla="*/ 11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0 h 2368"/>
                  <a:gd name="T2" fmla="*/ 8 w 776"/>
                  <a:gd name="T3" fmla="*/ 0 h 2368"/>
                  <a:gd name="T4" fmla="*/ 3 w 776"/>
                  <a:gd name="T5" fmla="*/ 0 h 2368"/>
                  <a:gd name="T6" fmla="*/ 11 w 776"/>
                  <a:gd name="T7" fmla="*/ 0 h 2368"/>
                  <a:gd name="T8" fmla="*/ 6 w 776"/>
                  <a:gd name="T9" fmla="*/ 1 h 2368"/>
                  <a:gd name="T10" fmla="*/ 13 w 776"/>
                  <a:gd name="T11" fmla="*/ 1 h 2368"/>
                  <a:gd name="T12" fmla="*/ 10 w 776"/>
                  <a:gd name="T13" fmla="*/ 1 h 2368"/>
                  <a:gd name="T14" fmla="*/ 16 w 776"/>
                  <a:gd name="T15" fmla="*/ 1 h 2368"/>
                  <a:gd name="T16" fmla="*/ 13 w 776"/>
                  <a:gd name="T17" fmla="*/ 1 h 2368"/>
                  <a:gd name="T18" fmla="*/ 18 w 776"/>
                  <a:gd name="T19" fmla="*/ 1 h 2368"/>
                  <a:gd name="T20" fmla="*/ 16 w 776"/>
                  <a:gd name="T21" fmla="*/ 1 h 2368"/>
                  <a:gd name="T22" fmla="*/ 20 w 776"/>
                  <a:gd name="T23" fmla="*/ 2 h 2368"/>
                  <a:gd name="T24" fmla="*/ 20 w 776"/>
                  <a:gd name="T25" fmla="*/ 2 h 2368"/>
                  <a:gd name="T26" fmla="*/ 23 w 776"/>
                  <a:gd name="T27" fmla="*/ 2 h 2368"/>
                  <a:gd name="T28" fmla="*/ 22 w 776"/>
                  <a:gd name="T29" fmla="*/ 2 h 2368"/>
                  <a:gd name="T30" fmla="*/ 24 w 776"/>
                  <a:gd name="T31" fmla="*/ 2 h 2368"/>
                  <a:gd name="T32" fmla="*/ 23 w 776"/>
                  <a:gd name="T33" fmla="*/ 3 h 2368"/>
                  <a:gd name="T34" fmla="*/ 24 w 776"/>
                  <a:gd name="T35" fmla="*/ 3 h 2368"/>
                  <a:gd name="T36" fmla="*/ 23 w 776"/>
                  <a:gd name="T37" fmla="*/ 4 h 2368"/>
                  <a:gd name="T38" fmla="*/ 26 w 776"/>
                  <a:gd name="T39" fmla="*/ 4 h 2368"/>
                  <a:gd name="T40" fmla="*/ 24 w 776"/>
                  <a:gd name="T41" fmla="*/ 4 h 2368"/>
                  <a:gd name="T42" fmla="*/ 26 w 776"/>
                  <a:gd name="T43" fmla="*/ 4 h 2368"/>
                  <a:gd name="T44" fmla="*/ 24 w 776"/>
                  <a:gd name="T45" fmla="*/ 4 h 2368"/>
                  <a:gd name="T46" fmla="*/ 26 w 776"/>
                  <a:gd name="T47" fmla="*/ 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6362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6362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A015D-02A7-4362-AA19-3A1B3AE405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261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2D437-26C2-4FC5-8FD9-0F06C0A63D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2534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4A4DF-3E78-4751-9B82-B07DDFD3A41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8489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FEB47-B3F3-4221-AE40-70D6EF3689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03691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E8A6C-E7DF-4303-8385-95BC7548D3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465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1CE76-F223-49DC-9967-2BFFBE0C3C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4821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A5047-CAEB-4723-8F7E-6512777AC1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11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22BF6-2890-4BF8-A3BF-E75565C2144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38890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933FC-1EB7-42BC-AE36-79E9AD21514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4797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66121-6A30-48AA-AA94-988D6D7A2D3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6904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C2624-E263-47FA-9AAA-F922912764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92126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C4707-0B40-456A-860C-367594572E4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86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F590E-F243-4C65-A309-3871A016A0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003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66069-E715-48D2-8102-0D595D30C1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246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396BC-FC34-4803-A3BE-08ED9B45B9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021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A7081-295D-417F-82AF-986D447EA3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148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AE437-932E-404C-B1EB-DAB4180DC3D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640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449E6-810E-44A7-861D-D882E4E396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90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455D01-6A2D-4CA0-9328-08945C39F5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05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5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5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5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6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206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6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6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206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561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34219E38-BE4D-48D4-AD93-35BA5DB1A05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3080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4236" name="Oval 4"/>
              <p:cNvSpPr>
                <a:spLocks noChangeArrowheads="1"/>
              </p:cNvSpPr>
              <p:nvPr/>
            </p:nvSpPr>
            <p:spPr bwMode="hidden">
              <a:xfrm>
                <a:off x="3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7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1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4234" name="Oval 7"/>
              <p:cNvSpPr>
                <a:spLocks noChangeArrowheads="1"/>
              </p:cNvSpPr>
              <p:nvPr/>
            </p:nvSpPr>
            <p:spPr bwMode="hidden">
              <a:xfrm>
                <a:off x="-3" y="3"/>
                <a:ext cx="771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5" name="Oval 8"/>
              <p:cNvSpPr>
                <a:spLocks noChangeArrowheads="1"/>
              </p:cNvSpPr>
              <p:nvPr/>
            </p:nvSpPr>
            <p:spPr bwMode="hidden">
              <a:xfrm>
                <a:off x="276" y="254"/>
                <a:ext cx="186" cy="109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2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4232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3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3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3084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4230" name="Oval 14"/>
                <p:cNvSpPr>
                  <a:spLocks noChangeArrowheads="1"/>
                </p:cNvSpPr>
                <p:nvPr/>
              </p:nvSpPr>
              <p:spPr bwMode="hidden">
                <a:xfrm>
                  <a:off x="1266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231" name="Oval 15"/>
                <p:cNvSpPr>
                  <a:spLocks noChangeArrowheads="1"/>
                </p:cNvSpPr>
                <p:nvPr/>
              </p:nvSpPr>
              <p:spPr bwMode="hidden">
                <a:xfrm>
                  <a:off x="2382" y="1602"/>
                  <a:ext cx="578" cy="40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</p:grpSp>
          <p:grpSp>
            <p:nvGrpSpPr>
              <p:cNvPr id="3085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3108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3204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5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09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3202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54 h 504"/>
                      <a:gd name="T2" fmla="*/ 74 w 2736"/>
                      <a:gd name="T3" fmla="*/ 18 h 504"/>
                      <a:gd name="T4" fmla="*/ 151 w 2736"/>
                      <a:gd name="T5" fmla="*/ 3 h 504"/>
                      <a:gd name="T6" fmla="*/ 233 w 2736"/>
                      <a:gd name="T7" fmla="*/ 3 h 504"/>
                      <a:gd name="T8" fmla="*/ 231 w 2736"/>
                      <a:gd name="T9" fmla="*/ 11 h 504"/>
                      <a:gd name="T10" fmla="*/ 150 w 2736"/>
                      <a:gd name="T11" fmla="*/ 11 h 504"/>
                      <a:gd name="T12" fmla="*/ 56 w 2736"/>
                      <a:gd name="T13" fmla="*/ 31 h 504"/>
                      <a:gd name="T14" fmla="*/ 0 w 2736"/>
                      <a:gd name="T15" fmla="*/ 5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3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 w 1769"/>
                      <a:gd name="T3" fmla="*/ 6 h 791"/>
                      <a:gd name="T4" fmla="*/ 32 w 1769"/>
                      <a:gd name="T5" fmla="*/ 21 h 791"/>
                      <a:gd name="T6" fmla="*/ 45 w 1769"/>
                      <a:gd name="T7" fmla="*/ 46 h 791"/>
                      <a:gd name="T8" fmla="*/ 49 w 1769"/>
                      <a:gd name="T9" fmla="*/ 65 h 791"/>
                      <a:gd name="T10" fmla="*/ 47 w 1769"/>
                      <a:gd name="T11" fmla="*/ 84 h 791"/>
                      <a:gd name="T12" fmla="*/ 44 w 1769"/>
                      <a:gd name="T13" fmla="*/ 68 h 791"/>
                      <a:gd name="T14" fmla="*/ 39 w 1769"/>
                      <a:gd name="T15" fmla="*/ 49 h 791"/>
                      <a:gd name="T16" fmla="*/ 31 w 1769"/>
                      <a:gd name="T17" fmla="*/ 32 h 791"/>
                      <a:gd name="T18" fmla="*/ 16 w 1769"/>
                      <a:gd name="T19" fmla="*/ 16 h 791"/>
                      <a:gd name="T20" fmla="*/ 0 w 1769"/>
                      <a:gd name="T21" fmla="*/ 8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0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3200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24 h 504"/>
                      <a:gd name="T2" fmla="*/ 56 w 2736"/>
                      <a:gd name="T3" fmla="*/ 8 h 504"/>
                      <a:gd name="T4" fmla="*/ 116 w 2736"/>
                      <a:gd name="T5" fmla="*/ 1 h 504"/>
                      <a:gd name="T6" fmla="*/ 179 w 2736"/>
                      <a:gd name="T7" fmla="*/ 1 h 504"/>
                      <a:gd name="T8" fmla="*/ 178 w 2736"/>
                      <a:gd name="T9" fmla="*/ 5 h 504"/>
                      <a:gd name="T10" fmla="*/ 115 w 2736"/>
                      <a:gd name="T11" fmla="*/ 5 h 504"/>
                      <a:gd name="T12" fmla="*/ 43 w 2736"/>
                      <a:gd name="T13" fmla="*/ 14 h 504"/>
                      <a:gd name="T14" fmla="*/ 0 w 2736"/>
                      <a:gd name="T15" fmla="*/ 2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1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2 h 791"/>
                      <a:gd name="T4" fmla="*/ 25 w 1769"/>
                      <a:gd name="T5" fmla="*/ 10 h 791"/>
                      <a:gd name="T6" fmla="*/ 34 w 1769"/>
                      <a:gd name="T7" fmla="*/ 20 h 791"/>
                      <a:gd name="T8" fmla="*/ 37 w 1769"/>
                      <a:gd name="T9" fmla="*/ 29 h 791"/>
                      <a:gd name="T10" fmla="*/ 36 w 1769"/>
                      <a:gd name="T11" fmla="*/ 38 h 791"/>
                      <a:gd name="T12" fmla="*/ 34 w 1769"/>
                      <a:gd name="T13" fmla="*/ 30 h 791"/>
                      <a:gd name="T14" fmla="*/ 30 w 1769"/>
                      <a:gd name="T15" fmla="*/ 22 h 791"/>
                      <a:gd name="T16" fmla="*/ 24 w 1769"/>
                      <a:gd name="T17" fmla="*/ 14 h 791"/>
                      <a:gd name="T18" fmla="*/ 13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1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3198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43 h 504"/>
                      <a:gd name="T2" fmla="*/ 46 w 2736"/>
                      <a:gd name="T3" fmla="*/ 15 h 504"/>
                      <a:gd name="T4" fmla="*/ 94 w 2736"/>
                      <a:gd name="T5" fmla="*/ 2 h 504"/>
                      <a:gd name="T6" fmla="*/ 145 w 2736"/>
                      <a:gd name="T7" fmla="*/ 2 h 504"/>
                      <a:gd name="T8" fmla="*/ 144 w 2736"/>
                      <a:gd name="T9" fmla="*/ 9 h 504"/>
                      <a:gd name="T10" fmla="*/ 94 w 2736"/>
                      <a:gd name="T11" fmla="*/ 9 h 504"/>
                      <a:gd name="T12" fmla="*/ 35 w 2736"/>
                      <a:gd name="T13" fmla="*/ 25 h 504"/>
                      <a:gd name="T14" fmla="*/ 0 w 2736"/>
                      <a:gd name="T15" fmla="*/ 4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9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5 h 791"/>
                      <a:gd name="T4" fmla="*/ 20 w 1769"/>
                      <a:gd name="T5" fmla="*/ 17 h 791"/>
                      <a:gd name="T6" fmla="*/ 28 w 1769"/>
                      <a:gd name="T7" fmla="*/ 37 h 791"/>
                      <a:gd name="T8" fmla="*/ 31 w 1769"/>
                      <a:gd name="T9" fmla="*/ 53 h 791"/>
                      <a:gd name="T10" fmla="*/ 30 w 1769"/>
                      <a:gd name="T11" fmla="*/ 68 h 791"/>
                      <a:gd name="T12" fmla="*/ 28 w 1769"/>
                      <a:gd name="T13" fmla="*/ 55 h 791"/>
                      <a:gd name="T14" fmla="*/ 24 w 1769"/>
                      <a:gd name="T15" fmla="*/ 39 h 791"/>
                      <a:gd name="T16" fmla="*/ 19 w 1769"/>
                      <a:gd name="T17" fmla="*/ 26 h 791"/>
                      <a:gd name="T18" fmla="*/ 10 w 1769"/>
                      <a:gd name="T19" fmla="*/ 13 h 791"/>
                      <a:gd name="T20" fmla="*/ 0 w 1769"/>
                      <a:gd name="T21" fmla="*/ 7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2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3196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28 w 2736"/>
                      <a:gd name="T3" fmla="*/ 9 h 504"/>
                      <a:gd name="T4" fmla="*/ 58 w 2736"/>
                      <a:gd name="T5" fmla="*/ 1 h 504"/>
                      <a:gd name="T6" fmla="*/ 89 w 2736"/>
                      <a:gd name="T7" fmla="*/ 1 h 504"/>
                      <a:gd name="T8" fmla="*/ 88 w 2736"/>
                      <a:gd name="T9" fmla="*/ 6 h 504"/>
                      <a:gd name="T10" fmla="*/ 57 w 2736"/>
                      <a:gd name="T11" fmla="*/ 6 h 504"/>
                      <a:gd name="T12" fmla="*/ 2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7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 w 1769"/>
                      <a:gd name="T3" fmla="*/ 4 h 791"/>
                      <a:gd name="T4" fmla="*/ 12 w 1769"/>
                      <a:gd name="T5" fmla="*/ 12 h 791"/>
                      <a:gd name="T6" fmla="*/ 17 w 1769"/>
                      <a:gd name="T7" fmla="*/ 24 h 791"/>
                      <a:gd name="T8" fmla="*/ 19 w 1769"/>
                      <a:gd name="T9" fmla="*/ 33 h 791"/>
                      <a:gd name="T10" fmla="*/ 18 w 1769"/>
                      <a:gd name="T11" fmla="*/ 44 h 791"/>
                      <a:gd name="T12" fmla="*/ 17 w 1769"/>
                      <a:gd name="T13" fmla="*/ 35 h 791"/>
                      <a:gd name="T14" fmla="*/ 15 w 1769"/>
                      <a:gd name="T15" fmla="*/ 25 h 791"/>
                      <a:gd name="T16" fmla="*/ 12 w 1769"/>
                      <a:gd name="T17" fmla="*/ 17 h 791"/>
                      <a:gd name="T18" fmla="*/ 6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3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3194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16 w 2736"/>
                      <a:gd name="T3" fmla="*/ 1 h 504"/>
                      <a:gd name="T4" fmla="*/ 32 w 2736"/>
                      <a:gd name="T5" fmla="*/ 0 h 504"/>
                      <a:gd name="T6" fmla="*/ 50 w 2736"/>
                      <a:gd name="T7" fmla="*/ 0 h 504"/>
                      <a:gd name="T8" fmla="*/ 49 w 2736"/>
                      <a:gd name="T9" fmla="*/ 1 h 504"/>
                      <a:gd name="T10" fmla="*/ 32 w 2736"/>
                      <a:gd name="T11" fmla="*/ 1 h 504"/>
                      <a:gd name="T12" fmla="*/ 1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5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7 w 1769"/>
                      <a:gd name="T5" fmla="*/ 1 h 791"/>
                      <a:gd name="T6" fmla="*/ 10 w 1769"/>
                      <a:gd name="T7" fmla="*/ 3 h 791"/>
                      <a:gd name="T8" fmla="*/ 11 w 1769"/>
                      <a:gd name="T9" fmla="*/ 4 h 791"/>
                      <a:gd name="T10" fmla="*/ 10 w 1769"/>
                      <a:gd name="T11" fmla="*/ 5 h 791"/>
                      <a:gd name="T12" fmla="*/ 9 w 1769"/>
                      <a:gd name="T13" fmla="*/ 4 h 791"/>
                      <a:gd name="T14" fmla="*/ 9 w 1769"/>
                      <a:gd name="T15" fmla="*/ 3 h 791"/>
                      <a:gd name="T16" fmla="*/ 7 w 1769"/>
                      <a:gd name="T17" fmla="*/ 2 h 791"/>
                      <a:gd name="T18" fmla="*/ 3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4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3192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3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5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3190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1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6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3188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54 h 504"/>
                      <a:gd name="T2" fmla="*/ 74 w 2736"/>
                      <a:gd name="T3" fmla="*/ 18 h 504"/>
                      <a:gd name="T4" fmla="*/ 151 w 2736"/>
                      <a:gd name="T5" fmla="*/ 3 h 504"/>
                      <a:gd name="T6" fmla="*/ 233 w 2736"/>
                      <a:gd name="T7" fmla="*/ 3 h 504"/>
                      <a:gd name="T8" fmla="*/ 231 w 2736"/>
                      <a:gd name="T9" fmla="*/ 11 h 504"/>
                      <a:gd name="T10" fmla="*/ 150 w 2736"/>
                      <a:gd name="T11" fmla="*/ 11 h 504"/>
                      <a:gd name="T12" fmla="*/ 56 w 2736"/>
                      <a:gd name="T13" fmla="*/ 31 h 504"/>
                      <a:gd name="T14" fmla="*/ 0 w 2736"/>
                      <a:gd name="T15" fmla="*/ 5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9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 w 1769"/>
                      <a:gd name="T3" fmla="*/ 6 h 791"/>
                      <a:gd name="T4" fmla="*/ 32 w 1769"/>
                      <a:gd name="T5" fmla="*/ 21 h 791"/>
                      <a:gd name="T6" fmla="*/ 45 w 1769"/>
                      <a:gd name="T7" fmla="*/ 46 h 791"/>
                      <a:gd name="T8" fmla="*/ 49 w 1769"/>
                      <a:gd name="T9" fmla="*/ 65 h 791"/>
                      <a:gd name="T10" fmla="*/ 47 w 1769"/>
                      <a:gd name="T11" fmla="*/ 84 h 791"/>
                      <a:gd name="T12" fmla="*/ 44 w 1769"/>
                      <a:gd name="T13" fmla="*/ 68 h 791"/>
                      <a:gd name="T14" fmla="*/ 39 w 1769"/>
                      <a:gd name="T15" fmla="*/ 49 h 791"/>
                      <a:gd name="T16" fmla="*/ 31 w 1769"/>
                      <a:gd name="T17" fmla="*/ 32 h 791"/>
                      <a:gd name="T18" fmla="*/ 16 w 1769"/>
                      <a:gd name="T19" fmla="*/ 16 h 791"/>
                      <a:gd name="T20" fmla="*/ 0 w 1769"/>
                      <a:gd name="T21" fmla="*/ 8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7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3186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24 h 504"/>
                      <a:gd name="T2" fmla="*/ 56 w 2736"/>
                      <a:gd name="T3" fmla="*/ 8 h 504"/>
                      <a:gd name="T4" fmla="*/ 116 w 2736"/>
                      <a:gd name="T5" fmla="*/ 1 h 504"/>
                      <a:gd name="T6" fmla="*/ 179 w 2736"/>
                      <a:gd name="T7" fmla="*/ 1 h 504"/>
                      <a:gd name="T8" fmla="*/ 178 w 2736"/>
                      <a:gd name="T9" fmla="*/ 5 h 504"/>
                      <a:gd name="T10" fmla="*/ 115 w 2736"/>
                      <a:gd name="T11" fmla="*/ 5 h 504"/>
                      <a:gd name="T12" fmla="*/ 43 w 2736"/>
                      <a:gd name="T13" fmla="*/ 14 h 504"/>
                      <a:gd name="T14" fmla="*/ 0 w 2736"/>
                      <a:gd name="T15" fmla="*/ 2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7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2 h 791"/>
                      <a:gd name="T4" fmla="*/ 25 w 1769"/>
                      <a:gd name="T5" fmla="*/ 10 h 791"/>
                      <a:gd name="T6" fmla="*/ 34 w 1769"/>
                      <a:gd name="T7" fmla="*/ 20 h 791"/>
                      <a:gd name="T8" fmla="*/ 37 w 1769"/>
                      <a:gd name="T9" fmla="*/ 29 h 791"/>
                      <a:gd name="T10" fmla="*/ 36 w 1769"/>
                      <a:gd name="T11" fmla="*/ 38 h 791"/>
                      <a:gd name="T12" fmla="*/ 34 w 1769"/>
                      <a:gd name="T13" fmla="*/ 30 h 791"/>
                      <a:gd name="T14" fmla="*/ 30 w 1769"/>
                      <a:gd name="T15" fmla="*/ 22 h 791"/>
                      <a:gd name="T16" fmla="*/ 24 w 1769"/>
                      <a:gd name="T17" fmla="*/ 14 h 791"/>
                      <a:gd name="T18" fmla="*/ 13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8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3184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43 h 504"/>
                      <a:gd name="T2" fmla="*/ 46 w 2736"/>
                      <a:gd name="T3" fmla="*/ 15 h 504"/>
                      <a:gd name="T4" fmla="*/ 94 w 2736"/>
                      <a:gd name="T5" fmla="*/ 2 h 504"/>
                      <a:gd name="T6" fmla="*/ 145 w 2736"/>
                      <a:gd name="T7" fmla="*/ 2 h 504"/>
                      <a:gd name="T8" fmla="*/ 144 w 2736"/>
                      <a:gd name="T9" fmla="*/ 9 h 504"/>
                      <a:gd name="T10" fmla="*/ 94 w 2736"/>
                      <a:gd name="T11" fmla="*/ 9 h 504"/>
                      <a:gd name="T12" fmla="*/ 35 w 2736"/>
                      <a:gd name="T13" fmla="*/ 25 h 504"/>
                      <a:gd name="T14" fmla="*/ 0 w 2736"/>
                      <a:gd name="T15" fmla="*/ 4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5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5 h 791"/>
                      <a:gd name="T4" fmla="*/ 20 w 1769"/>
                      <a:gd name="T5" fmla="*/ 17 h 791"/>
                      <a:gd name="T6" fmla="*/ 28 w 1769"/>
                      <a:gd name="T7" fmla="*/ 37 h 791"/>
                      <a:gd name="T8" fmla="*/ 31 w 1769"/>
                      <a:gd name="T9" fmla="*/ 53 h 791"/>
                      <a:gd name="T10" fmla="*/ 30 w 1769"/>
                      <a:gd name="T11" fmla="*/ 68 h 791"/>
                      <a:gd name="T12" fmla="*/ 28 w 1769"/>
                      <a:gd name="T13" fmla="*/ 55 h 791"/>
                      <a:gd name="T14" fmla="*/ 24 w 1769"/>
                      <a:gd name="T15" fmla="*/ 39 h 791"/>
                      <a:gd name="T16" fmla="*/ 19 w 1769"/>
                      <a:gd name="T17" fmla="*/ 26 h 791"/>
                      <a:gd name="T18" fmla="*/ 10 w 1769"/>
                      <a:gd name="T19" fmla="*/ 13 h 791"/>
                      <a:gd name="T20" fmla="*/ 0 w 1769"/>
                      <a:gd name="T21" fmla="*/ 7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9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3182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28 w 2736"/>
                      <a:gd name="T3" fmla="*/ 9 h 504"/>
                      <a:gd name="T4" fmla="*/ 58 w 2736"/>
                      <a:gd name="T5" fmla="*/ 1 h 504"/>
                      <a:gd name="T6" fmla="*/ 89 w 2736"/>
                      <a:gd name="T7" fmla="*/ 1 h 504"/>
                      <a:gd name="T8" fmla="*/ 88 w 2736"/>
                      <a:gd name="T9" fmla="*/ 6 h 504"/>
                      <a:gd name="T10" fmla="*/ 57 w 2736"/>
                      <a:gd name="T11" fmla="*/ 6 h 504"/>
                      <a:gd name="T12" fmla="*/ 2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3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 w 1769"/>
                      <a:gd name="T3" fmla="*/ 4 h 791"/>
                      <a:gd name="T4" fmla="*/ 12 w 1769"/>
                      <a:gd name="T5" fmla="*/ 12 h 791"/>
                      <a:gd name="T6" fmla="*/ 17 w 1769"/>
                      <a:gd name="T7" fmla="*/ 24 h 791"/>
                      <a:gd name="T8" fmla="*/ 19 w 1769"/>
                      <a:gd name="T9" fmla="*/ 33 h 791"/>
                      <a:gd name="T10" fmla="*/ 18 w 1769"/>
                      <a:gd name="T11" fmla="*/ 44 h 791"/>
                      <a:gd name="T12" fmla="*/ 17 w 1769"/>
                      <a:gd name="T13" fmla="*/ 35 h 791"/>
                      <a:gd name="T14" fmla="*/ 15 w 1769"/>
                      <a:gd name="T15" fmla="*/ 25 h 791"/>
                      <a:gd name="T16" fmla="*/ 12 w 1769"/>
                      <a:gd name="T17" fmla="*/ 17 h 791"/>
                      <a:gd name="T18" fmla="*/ 6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0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3180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16 w 2736"/>
                      <a:gd name="T3" fmla="*/ 1 h 504"/>
                      <a:gd name="T4" fmla="*/ 32 w 2736"/>
                      <a:gd name="T5" fmla="*/ 0 h 504"/>
                      <a:gd name="T6" fmla="*/ 50 w 2736"/>
                      <a:gd name="T7" fmla="*/ 0 h 504"/>
                      <a:gd name="T8" fmla="*/ 49 w 2736"/>
                      <a:gd name="T9" fmla="*/ 1 h 504"/>
                      <a:gd name="T10" fmla="*/ 32 w 2736"/>
                      <a:gd name="T11" fmla="*/ 1 h 504"/>
                      <a:gd name="T12" fmla="*/ 1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1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7 w 1769"/>
                      <a:gd name="T5" fmla="*/ 1 h 791"/>
                      <a:gd name="T6" fmla="*/ 10 w 1769"/>
                      <a:gd name="T7" fmla="*/ 3 h 791"/>
                      <a:gd name="T8" fmla="*/ 11 w 1769"/>
                      <a:gd name="T9" fmla="*/ 4 h 791"/>
                      <a:gd name="T10" fmla="*/ 10 w 1769"/>
                      <a:gd name="T11" fmla="*/ 5 h 791"/>
                      <a:gd name="T12" fmla="*/ 9 w 1769"/>
                      <a:gd name="T13" fmla="*/ 4 h 791"/>
                      <a:gd name="T14" fmla="*/ 9 w 1769"/>
                      <a:gd name="T15" fmla="*/ 3 h 791"/>
                      <a:gd name="T16" fmla="*/ 7 w 1769"/>
                      <a:gd name="T17" fmla="*/ 2 h 791"/>
                      <a:gd name="T18" fmla="*/ 3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1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3178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9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2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3176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7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3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3174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0 w 2736"/>
                      <a:gd name="T3" fmla="*/ 0 h 504"/>
                      <a:gd name="T4" fmla="*/ 0 w 2736"/>
                      <a:gd name="T5" fmla="*/ 0 h 504"/>
                      <a:gd name="T6" fmla="*/ 0 w 2736"/>
                      <a:gd name="T7" fmla="*/ 0 h 504"/>
                      <a:gd name="T8" fmla="*/ 0 w 2736"/>
                      <a:gd name="T9" fmla="*/ 0 h 504"/>
                      <a:gd name="T10" fmla="*/ 0 w 2736"/>
                      <a:gd name="T11" fmla="*/ 0 h 504"/>
                      <a:gd name="T12" fmla="*/ 0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5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0 w 1769"/>
                      <a:gd name="T5" fmla="*/ 0 h 791"/>
                      <a:gd name="T6" fmla="*/ 0 w 1769"/>
                      <a:gd name="T7" fmla="*/ 0 h 791"/>
                      <a:gd name="T8" fmla="*/ 0 w 1769"/>
                      <a:gd name="T9" fmla="*/ 0 h 791"/>
                      <a:gd name="T10" fmla="*/ 0 w 1769"/>
                      <a:gd name="T11" fmla="*/ 0 h 791"/>
                      <a:gd name="T12" fmla="*/ 0 w 1769"/>
                      <a:gd name="T13" fmla="*/ 0 h 791"/>
                      <a:gd name="T14" fmla="*/ 0 w 1769"/>
                      <a:gd name="T15" fmla="*/ 0 h 791"/>
                      <a:gd name="T16" fmla="*/ 0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4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3172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0 w 2736"/>
                      <a:gd name="T3" fmla="*/ 0 h 504"/>
                      <a:gd name="T4" fmla="*/ 0 w 2736"/>
                      <a:gd name="T5" fmla="*/ 0 h 504"/>
                      <a:gd name="T6" fmla="*/ 0 w 2736"/>
                      <a:gd name="T7" fmla="*/ 0 h 504"/>
                      <a:gd name="T8" fmla="*/ 0 w 2736"/>
                      <a:gd name="T9" fmla="*/ 0 h 504"/>
                      <a:gd name="T10" fmla="*/ 0 w 2736"/>
                      <a:gd name="T11" fmla="*/ 0 h 504"/>
                      <a:gd name="T12" fmla="*/ 0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3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0 w 1769"/>
                      <a:gd name="T5" fmla="*/ 0 h 791"/>
                      <a:gd name="T6" fmla="*/ 0 w 1769"/>
                      <a:gd name="T7" fmla="*/ 0 h 791"/>
                      <a:gd name="T8" fmla="*/ 0 w 1769"/>
                      <a:gd name="T9" fmla="*/ 0 h 791"/>
                      <a:gd name="T10" fmla="*/ 0 w 1769"/>
                      <a:gd name="T11" fmla="*/ 0 h 791"/>
                      <a:gd name="T12" fmla="*/ 0 w 1769"/>
                      <a:gd name="T13" fmla="*/ 0 h 791"/>
                      <a:gd name="T14" fmla="*/ 0 w 1769"/>
                      <a:gd name="T15" fmla="*/ 0 h 791"/>
                      <a:gd name="T16" fmla="*/ 0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5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3170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4 w 2736"/>
                      <a:gd name="T3" fmla="*/ 1 h 504"/>
                      <a:gd name="T4" fmla="*/ 7 w 2736"/>
                      <a:gd name="T5" fmla="*/ 0 h 504"/>
                      <a:gd name="T6" fmla="*/ 12 w 2736"/>
                      <a:gd name="T7" fmla="*/ 0 h 504"/>
                      <a:gd name="T8" fmla="*/ 12 w 2736"/>
                      <a:gd name="T9" fmla="*/ 0 h 504"/>
                      <a:gd name="T10" fmla="*/ 7 w 2736"/>
                      <a:gd name="T11" fmla="*/ 0 h 504"/>
                      <a:gd name="T12" fmla="*/ 3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1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2 w 1769"/>
                      <a:gd name="T5" fmla="*/ 1 h 791"/>
                      <a:gd name="T6" fmla="*/ 2 w 1769"/>
                      <a:gd name="T7" fmla="*/ 3 h 791"/>
                      <a:gd name="T8" fmla="*/ 2 w 1769"/>
                      <a:gd name="T9" fmla="*/ 4 h 791"/>
                      <a:gd name="T10" fmla="*/ 2 w 1769"/>
                      <a:gd name="T11" fmla="*/ 5 h 791"/>
                      <a:gd name="T12" fmla="*/ 2 w 1769"/>
                      <a:gd name="T13" fmla="*/ 4 h 791"/>
                      <a:gd name="T14" fmla="*/ 2 w 1769"/>
                      <a:gd name="T15" fmla="*/ 3 h 791"/>
                      <a:gd name="T16" fmla="*/ 2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6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3168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3 w 2736"/>
                      <a:gd name="T3" fmla="*/ 1 h 504"/>
                      <a:gd name="T4" fmla="*/ 6 w 2736"/>
                      <a:gd name="T5" fmla="*/ 0 h 504"/>
                      <a:gd name="T6" fmla="*/ 9 w 2736"/>
                      <a:gd name="T7" fmla="*/ 0 h 504"/>
                      <a:gd name="T8" fmla="*/ 9 w 2736"/>
                      <a:gd name="T9" fmla="*/ 0 h 504"/>
                      <a:gd name="T10" fmla="*/ 6 w 2736"/>
                      <a:gd name="T11" fmla="*/ 0 h 504"/>
                      <a:gd name="T12" fmla="*/ 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9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1 h 791"/>
                      <a:gd name="T6" fmla="*/ 2 w 1769"/>
                      <a:gd name="T7" fmla="*/ 3 h 791"/>
                      <a:gd name="T8" fmla="*/ 2 w 1769"/>
                      <a:gd name="T9" fmla="*/ 4 h 791"/>
                      <a:gd name="T10" fmla="*/ 2 w 1769"/>
                      <a:gd name="T11" fmla="*/ 5 h 791"/>
                      <a:gd name="T12" fmla="*/ 2 w 1769"/>
                      <a:gd name="T13" fmla="*/ 4 h 791"/>
                      <a:gd name="T14" fmla="*/ 2 w 1769"/>
                      <a:gd name="T15" fmla="*/ 3 h 791"/>
                      <a:gd name="T16" fmla="*/ 1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7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3166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7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8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3164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5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129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0 h 504"/>
                    <a:gd name="T2" fmla="*/ 0 w 2736"/>
                    <a:gd name="T3" fmla="*/ 0 h 504"/>
                    <a:gd name="T4" fmla="*/ 0 w 2736"/>
                    <a:gd name="T5" fmla="*/ 0 h 504"/>
                    <a:gd name="T6" fmla="*/ 0 w 2736"/>
                    <a:gd name="T7" fmla="*/ 0 h 504"/>
                    <a:gd name="T8" fmla="*/ 0 w 2736"/>
                    <a:gd name="T9" fmla="*/ 0 h 504"/>
                    <a:gd name="T10" fmla="*/ 0 w 2736"/>
                    <a:gd name="T11" fmla="*/ 0 h 504"/>
                    <a:gd name="T12" fmla="*/ 0 w 2736"/>
                    <a:gd name="T13" fmla="*/ 0 h 504"/>
                    <a:gd name="T14" fmla="*/ 0 w 2736"/>
                    <a:gd name="T15" fmla="*/ 0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130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0 w 1769"/>
                    <a:gd name="T3" fmla="*/ 0 h 791"/>
                    <a:gd name="T4" fmla="*/ 0 w 1769"/>
                    <a:gd name="T5" fmla="*/ 0 h 791"/>
                    <a:gd name="T6" fmla="*/ 0 w 1769"/>
                    <a:gd name="T7" fmla="*/ 0 h 791"/>
                    <a:gd name="T8" fmla="*/ 0 w 1769"/>
                    <a:gd name="T9" fmla="*/ 0 h 791"/>
                    <a:gd name="T10" fmla="*/ 0 w 1769"/>
                    <a:gd name="T11" fmla="*/ 0 h 791"/>
                    <a:gd name="T12" fmla="*/ 0 w 1769"/>
                    <a:gd name="T13" fmla="*/ 0 h 791"/>
                    <a:gd name="T14" fmla="*/ 0 w 1769"/>
                    <a:gd name="T15" fmla="*/ 0 h 791"/>
                    <a:gd name="T16" fmla="*/ 0 w 1769"/>
                    <a:gd name="T17" fmla="*/ 0 h 791"/>
                    <a:gd name="T18" fmla="*/ 0 w 1769"/>
                    <a:gd name="T19" fmla="*/ 0 h 791"/>
                    <a:gd name="T20" fmla="*/ 0 w 1769"/>
                    <a:gd name="T21" fmla="*/ 0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grpSp>
              <p:nvGrpSpPr>
                <p:cNvPr id="3131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3162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1 h 504"/>
                      <a:gd name="T2" fmla="*/ 3 w 2736"/>
                      <a:gd name="T3" fmla="*/ 0 h 504"/>
                      <a:gd name="T4" fmla="*/ 6 w 2736"/>
                      <a:gd name="T5" fmla="*/ 0 h 504"/>
                      <a:gd name="T6" fmla="*/ 9 w 2736"/>
                      <a:gd name="T7" fmla="*/ 0 h 504"/>
                      <a:gd name="T8" fmla="*/ 9 w 2736"/>
                      <a:gd name="T9" fmla="*/ 0 h 504"/>
                      <a:gd name="T10" fmla="*/ 6 w 2736"/>
                      <a:gd name="T11" fmla="*/ 0 h 504"/>
                      <a:gd name="T12" fmla="*/ 2 w 2736"/>
                      <a:gd name="T13" fmla="*/ 1 h 504"/>
                      <a:gd name="T14" fmla="*/ 0 w 2736"/>
                      <a:gd name="T15" fmla="*/ 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3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0 h 791"/>
                      <a:gd name="T6" fmla="*/ 2 w 1769"/>
                      <a:gd name="T7" fmla="*/ 1 h 791"/>
                      <a:gd name="T8" fmla="*/ 2 w 1769"/>
                      <a:gd name="T9" fmla="*/ 1 h 791"/>
                      <a:gd name="T10" fmla="*/ 2 w 1769"/>
                      <a:gd name="T11" fmla="*/ 2 h 791"/>
                      <a:gd name="T12" fmla="*/ 2 w 1769"/>
                      <a:gd name="T13" fmla="*/ 1 h 791"/>
                      <a:gd name="T14" fmla="*/ 2 w 1769"/>
                      <a:gd name="T15" fmla="*/ 1 h 791"/>
                      <a:gd name="T16" fmla="*/ 1 w 1769"/>
                      <a:gd name="T17" fmla="*/ 1 h 791"/>
                      <a:gd name="T18" fmla="*/ 1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2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3160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2 h 504"/>
                      <a:gd name="T2" fmla="*/ 5 w 2736"/>
                      <a:gd name="T3" fmla="*/ 4 h 504"/>
                      <a:gd name="T4" fmla="*/ 10 w 2736"/>
                      <a:gd name="T5" fmla="*/ 1 h 504"/>
                      <a:gd name="T6" fmla="*/ 16 w 2736"/>
                      <a:gd name="T7" fmla="*/ 1 h 504"/>
                      <a:gd name="T8" fmla="*/ 16 w 2736"/>
                      <a:gd name="T9" fmla="*/ 3 h 504"/>
                      <a:gd name="T10" fmla="*/ 10 w 2736"/>
                      <a:gd name="T11" fmla="*/ 3 h 504"/>
                      <a:gd name="T12" fmla="*/ 4 w 2736"/>
                      <a:gd name="T13" fmla="*/ 7 h 504"/>
                      <a:gd name="T14" fmla="*/ 0 w 2736"/>
                      <a:gd name="T15" fmla="*/ 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1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1 w 1769"/>
                      <a:gd name="T3" fmla="*/ 2 h 791"/>
                      <a:gd name="T4" fmla="*/ 2 w 1769"/>
                      <a:gd name="T5" fmla="*/ 5 h 791"/>
                      <a:gd name="T6" fmla="*/ 3 w 1769"/>
                      <a:gd name="T7" fmla="*/ 10 h 791"/>
                      <a:gd name="T8" fmla="*/ 3 w 1769"/>
                      <a:gd name="T9" fmla="*/ 14 h 791"/>
                      <a:gd name="T10" fmla="*/ 3 w 1769"/>
                      <a:gd name="T11" fmla="*/ 18 h 791"/>
                      <a:gd name="T12" fmla="*/ 3 w 1769"/>
                      <a:gd name="T13" fmla="*/ 15 h 791"/>
                      <a:gd name="T14" fmla="*/ 2 w 1769"/>
                      <a:gd name="T15" fmla="*/ 11 h 791"/>
                      <a:gd name="T16" fmla="*/ 2 w 1769"/>
                      <a:gd name="T17" fmla="*/ 7 h 791"/>
                      <a:gd name="T18" fmla="*/ 1 w 1769"/>
                      <a:gd name="T19" fmla="*/ 3 h 791"/>
                      <a:gd name="T20" fmla="*/ 0 w 1769"/>
                      <a:gd name="T21" fmla="*/ 2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3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3158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2 w 2736"/>
                      <a:gd name="T3" fmla="*/ 0 h 504"/>
                      <a:gd name="T4" fmla="*/ 3 w 2736"/>
                      <a:gd name="T5" fmla="*/ 0 h 504"/>
                      <a:gd name="T6" fmla="*/ 5 w 2736"/>
                      <a:gd name="T7" fmla="*/ 0 h 504"/>
                      <a:gd name="T8" fmla="*/ 5 w 2736"/>
                      <a:gd name="T9" fmla="*/ 0 h 504"/>
                      <a:gd name="T10" fmla="*/ 3 w 2736"/>
                      <a:gd name="T11" fmla="*/ 0 h 504"/>
                      <a:gd name="T12" fmla="*/ 1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9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1 w 1769"/>
                      <a:gd name="T5" fmla="*/ 0 h 791"/>
                      <a:gd name="T6" fmla="*/ 1 w 1769"/>
                      <a:gd name="T7" fmla="*/ 0 h 791"/>
                      <a:gd name="T8" fmla="*/ 1 w 1769"/>
                      <a:gd name="T9" fmla="*/ 0 h 791"/>
                      <a:gd name="T10" fmla="*/ 1 w 1769"/>
                      <a:gd name="T11" fmla="*/ 0 h 791"/>
                      <a:gd name="T12" fmla="*/ 1 w 1769"/>
                      <a:gd name="T13" fmla="*/ 0 h 791"/>
                      <a:gd name="T14" fmla="*/ 1 w 1769"/>
                      <a:gd name="T15" fmla="*/ 0 h 791"/>
                      <a:gd name="T16" fmla="*/ 1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4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3156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7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5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3154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34 w 2736"/>
                      <a:gd name="T3" fmla="*/ 9 h 504"/>
                      <a:gd name="T4" fmla="*/ 70 w 2736"/>
                      <a:gd name="T5" fmla="*/ 1 h 504"/>
                      <a:gd name="T6" fmla="*/ 107 w 2736"/>
                      <a:gd name="T7" fmla="*/ 1 h 504"/>
                      <a:gd name="T8" fmla="*/ 107 w 2736"/>
                      <a:gd name="T9" fmla="*/ 6 h 504"/>
                      <a:gd name="T10" fmla="*/ 69 w 2736"/>
                      <a:gd name="T11" fmla="*/ 6 h 504"/>
                      <a:gd name="T12" fmla="*/ 26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5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6 w 1769"/>
                      <a:gd name="T3" fmla="*/ 4 h 791"/>
                      <a:gd name="T4" fmla="*/ 15 w 1769"/>
                      <a:gd name="T5" fmla="*/ 12 h 791"/>
                      <a:gd name="T6" fmla="*/ 21 w 1769"/>
                      <a:gd name="T7" fmla="*/ 25 h 791"/>
                      <a:gd name="T8" fmla="*/ 22 w 1769"/>
                      <a:gd name="T9" fmla="*/ 35 h 791"/>
                      <a:gd name="T10" fmla="*/ 22 w 1769"/>
                      <a:gd name="T11" fmla="*/ 45 h 791"/>
                      <a:gd name="T12" fmla="*/ 20 w 1769"/>
                      <a:gd name="T13" fmla="*/ 36 h 791"/>
                      <a:gd name="T14" fmla="*/ 18 w 1769"/>
                      <a:gd name="T15" fmla="*/ 26 h 791"/>
                      <a:gd name="T16" fmla="*/ 15 w 1769"/>
                      <a:gd name="T17" fmla="*/ 17 h 791"/>
                      <a:gd name="T18" fmla="*/ 7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6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3152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23 h 504"/>
                      <a:gd name="T2" fmla="*/ 52 w 2736"/>
                      <a:gd name="T3" fmla="*/ 8 h 504"/>
                      <a:gd name="T4" fmla="*/ 106 w 2736"/>
                      <a:gd name="T5" fmla="*/ 1 h 504"/>
                      <a:gd name="T6" fmla="*/ 163 w 2736"/>
                      <a:gd name="T7" fmla="*/ 1 h 504"/>
                      <a:gd name="T8" fmla="*/ 163 w 2736"/>
                      <a:gd name="T9" fmla="*/ 5 h 504"/>
                      <a:gd name="T10" fmla="*/ 106 w 2736"/>
                      <a:gd name="T11" fmla="*/ 5 h 504"/>
                      <a:gd name="T12" fmla="*/ 39 w 2736"/>
                      <a:gd name="T13" fmla="*/ 13 h 504"/>
                      <a:gd name="T14" fmla="*/ 0 w 2736"/>
                      <a:gd name="T15" fmla="*/ 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3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2 h 791"/>
                      <a:gd name="T4" fmla="*/ 23 w 1769"/>
                      <a:gd name="T5" fmla="*/ 10 h 791"/>
                      <a:gd name="T6" fmla="*/ 32 w 1769"/>
                      <a:gd name="T7" fmla="*/ 20 h 791"/>
                      <a:gd name="T8" fmla="*/ 34 w 1769"/>
                      <a:gd name="T9" fmla="*/ 28 h 791"/>
                      <a:gd name="T10" fmla="*/ 33 w 1769"/>
                      <a:gd name="T11" fmla="*/ 36 h 791"/>
                      <a:gd name="T12" fmla="*/ 31 w 1769"/>
                      <a:gd name="T13" fmla="*/ 29 h 791"/>
                      <a:gd name="T14" fmla="*/ 27 w 1769"/>
                      <a:gd name="T15" fmla="*/ 21 h 791"/>
                      <a:gd name="T16" fmla="*/ 22 w 1769"/>
                      <a:gd name="T17" fmla="*/ 14 h 791"/>
                      <a:gd name="T18" fmla="*/ 11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7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3150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1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8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3148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22 h 504"/>
                      <a:gd name="T2" fmla="*/ 42 w 2736"/>
                      <a:gd name="T3" fmla="*/ 7 h 504"/>
                      <a:gd name="T4" fmla="*/ 86 w 2736"/>
                      <a:gd name="T5" fmla="*/ 1 h 504"/>
                      <a:gd name="T6" fmla="*/ 131 w 2736"/>
                      <a:gd name="T7" fmla="*/ 1 h 504"/>
                      <a:gd name="T8" fmla="*/ 131 w 2736"/>
                      <a:gd name="T9" fmla="*/ 4 h 504"/>
                      <a:gd name="T10" fmla="*/ 85 w 2736"/>
                      <a:gd name="T11" fmla="*/ 4 h 504"/>
                      <a:gd name="T12" fmla="*/ 31 w 2736"/>
                      <a:gd name="T13" fmla="*/ 12 h 504"/>
                      <a:gd name="T14" fmla="*/ 0 w 2736"/>
                      <a:gd name="T15" fmla="*/ 2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9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 w 1769"/>
                      <a:gd name="T3" fmla="*/ 2 h 791"/>
                      <a:gd name="T4" fmla="*/ 19 w 1769"/>
                      <a:gd name="T5" fmla="*/ 9 h 791"/>
                      <a:gd name="T6" fmla="*/ 26 w 1769"/>
                      <a:gd name="T7" fmla="*/ 18 h 791"/>
                      <a:gd name="T8" fmla="*/ 28 w 1769"/>
                      <a:gd name="T9" fmla="*/ 26 h 791"/>
                      <a:gd name="T10" fmla="*/ 27 w 1769"/>
                      <a:gd name="T11" fmla="*/ 34 h 791"/>
                      <a:gd name="T12" fmla="*/ 25 w 1769"/>
                      <a:gd name="T13" fmla="*/ 27 h 791"/>
                      <a:gd name="T14" fmla="*/ 22 w 1769"/>
                      <a:gd name="T15" fmla="*/ 20 h 791"/>
                      <a:gd name="T16" fmla="*/ 18 w 1769"/>
                      <a:gd name="T17" fmla="*/ 13 h 791"/>
                      <a:gd name="T18" fmla="*/ 10 w 1769"/>
                      <a:gd name="T19" fmla="*/ 7 h 791"/>
                      <a:gd name="T20" fmla="*/ 0 w 1769"/>
                      <a:gd name="T21" fmla="*/ 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9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3146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7 h 504"/>
                      <a:gd name="T2" fmla="*/ 35 w 2736"/>
                      <a:gd name="T3" fmla="*/ 2 h 504"/>
                      <a:gd name="T4" fmla="*/ 71 w 2736"/>
                      <a:gd name="T5" fmla="*/ 0 h 504"/>
                      <a:gd name="T6" fmla="*/ 110 w 2736"/>
                      <a:gd name="T7" fmla="*/ 0 h 504"/>
                      <a:gd name="T8" fmla="*/ 109 w 2736"/>
                      <a:gd name="T9" fmla="*/ 1 h 504"/>
                      <a:gd name="T10" fmla="*/ 71 w 2736"/>
                      <a:gd name="T11" fmla="*/ 1 h 504"/>
                      <a:gd name="T12" fmla="*/ 26 w 2736"/>
                      <a:gd name="T13" fmla="*/ 4 h 504"/>
                      <a:gd name="T14" fmla="*/ 0 w 2736"/>
                      <a:gd name="T15" fmla="*/ 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7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6 w 1769"/>
                      <a:gd name="T3" fmla="*/ 0 h 791"/>
                      <a:gd name="T4" fmla="*/ 16 w 1769"/>
                      <a:gd name="T5" fmla="*/ 2 h 791"/>
                      <a:gd name="T6" fmla="*/ 21 w 1769"/>
                      <a:gd name="T7" fmla="*/ 6 h 791"/>
                      <a:gd name="T8" fmla="*/ 23 w 1769"/>
                      <a:gd name="T9" fmla="*/ 8 h 791"/>
                      <a:gd name="T10" fmla="*/ 22 w 1769"/>
                      <a:gd name="T11" fmla="*/ 10 h 791"/>
                      <a:gd name="T12" fmla="*/ 21 w 1769"/>
                      <a:gd name="T13" fmla="*/ 9 h 791"/>
                      <a:gd name="T14" fmla="*/ 18 w 1769"/>
                      <a:gd name="T15" fmla="*/ 6 h 791"/>
                      <a:gd name="T16" fmla="*/ 15 w 1769"/>
                      <a:gd name="T17" fmla="*/ 4 h 791"/>
                      <a:gd name="T18" fmla="*/ 8 w 1769"/>
                      <a:gd name="T19" fmla="*/ 2 h 791"/>
                      <a:gd name="T20" fmla="*/ 0 w 1769"/>
                      <a:gd name="T21" fmla="*/ 1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40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3144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7 h 504"/>
                      <a:gd name="T2" fmla="*/ 21 w 2736"/>
                      <a:gd name="T3" fmla="*/ 2 h 504"/>
                      <a:gd name="T4" fmla="*/ 43 w 2736"/>
                      <a:gd name="T5" fmla="*/ 0 h 504"/>
                      <a:gd name="T6" fmla="*/ 66 w 2736"/>
                      <a:gd name="T7" fmla="*/ 0 h 504"/>
                      <a:gd name="T8" fmla="*/ 66 w 2736"/>
                      <a:gd name="T9" fmla="*/ 1 h 504"/>
                      <a:gd name="T10" fmla="*/ 42 w 2736"/>
                      <a:gd name="T11" fmla="*/ 1 h 504"/>
                      <a:gd name="T12" fmla="*/ 16 w 2736"/>
                      <a:gd name="T13" fmla="*/ 4 h 504"/>
                      <a:gd name="T14" fmla="*/ 0 w 2736"/>
                      <a:gd name="T15" fmla="*/ 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5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 w 1769"/>
                      <a:gd name="T3" fmla="*/ 0 h 791"/>
                      <a:gd name="T4" fmla="*/ 9 w 1769"/>
                      <a:gd name="T5" fmla="*/ 2 h 791"/>
                      <a:gd name="T6" fmla="*/ 13 w 1769"/>
                      <a:gd name="T7" fmla="*/ 6 h 791"/>
                      <a:gd name="T8" fmla="*/ 14 w 1769"/>
                      <a:gd name="T9" fmla="*/ 8 h 791"/>
                      <a:gd name="T10" fmla="*/ 13 w 1769"/>
                      <a:gd name="T11" fmla="*/ 10 h 791"/>
                      <a:gd name="T12" fmla="*/ 13 w 1769"/>
                      <a:gd name="T13" fmla="*/ 9 h 791"/>
                      <a:gd name="T14" fmla="*/ 11 w 1769"/>
                      <a:gd name="T15" fmla="*/ 6 h 791"/>
                      <a:gd name="T16" fmla="*/ 9 w 1769"/>
                      <a:gd name="T17" fmla="*/ 4 h 791"/>
                      <a:gd name="T18" fmla="*/ 4 w 1769"/>
                      <a:gd name="T19" fmla="*/ 2 h 791"/>
                      <a:gd name="T20" fmla="*/ 0 w 1769"/>
                      <a:gd name="T21" fmla="*/ 1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41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3142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1 h 504"/>
                      <a:gd name="T2" fmla="*/ 18 w 2736"/>
                      <a:gd name="T3" fmla="*/ 0 h 504"/>
                      <a:gd name="T4" fmla="*/ 37 w 2736"/>
                      <a:gd name="T5" fmla="*/ 0 h 504"/>
                      <a:gd name="T6" fmla="*/ 58 w 2736"/>
                      <a:gd name="T7" fmla="*/ 0 h 504"/>
                      <a:gd name="T8" fmla="*/ 57 w 2736"/>
                      <a:gd name="T9" fmla="*/ 0 h 504"/>
                      <a:gd name="T10" fmla="*/ 37 w 2736"/>
                      <a:gd name="T11" fmla="*/ 0 h 504"/>
                      <a:gd name="T12" fmla="*/ 14 w 2736"/>
                      <a:gd name="T13" fmla="*/ 1 h 504"/>
                      <a:gd name="T14" fmla="*/ 0 w 2736"/>
                      <a:gd name="T15" fmla="*/ 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3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8 w 1769"/>
                      <a:gd name="T5" fmla="*/ 0 h 791"/>
                      <a:gd name="T6" fmla="*/ 11 w 1769"/>
                      <a:gd name="T7" fmla="*/ 1 h 791"/>
                      <a:gd name="T8" fmla="*/ 12 w 1769"/>
                      <a:gd name="T9" fmla="*/ 1 h 791"/>
                      <a:gd name="T10" fmla="*/ 12 w 1769"/>
                      <a:gd name="T11" fmla="*/ 2 h 791"/>
                      <a:gd name="T12" fmla="*/ 11 w 1769"/>
                      <a:gd name="T13" fmla="*/ 1 h 791"/>
                      <a:gd name="T14" fmla="*/ 10 w 1769"/>
                      <a:gd name="T15" fmla="*/ 1 h 791"/>
                      <a:gd name="T16" fmla="*/ 7 w 1769"/>
                      <a:gd name="T17" fmla="*/ 1 h 791"/>
                      <a:gd name="T18" fmla="*/ 4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3086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7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0 w 21600"/>
                  <a:gd name="T1" fmla="*/ 0 h 21602"/>
                  <a:gd name="T2" fmla="*/ 0 w 21600"/>
                  <a:gd name="T3" fmla="*/ 0 h 21602"/>
                  <a:gd name="T4" fmla="*/ 0 w 21600"/>
                  <a:gd name="T5" fmla="*/ 0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8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0 w 36729"/>
                  <a:gd name="T1" fmla="*/ 0 h 21600"/>
                  <a:gd name="T2" fmla="*/ 0 w 36729"/>
                  <a:gd name="T3" fmla="*/ 0 h 21600"/>
                  <a:gd name="T4" fmla="*/ 0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9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0 h 22305"/>
                  <a:gd name="T4" fmla="*/ 0 w 2894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0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0 h 22305"/>
                  <a:gd name="T2" fmla="*/ 0 w 30473"/>
                  <a:gd name="T3" fmla="*/ 0 h 22305"/>
                  <a:gd name="T4" fmla="*/ 0 w 30473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1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0 h 22305"/>
                  <a:gd name="T2" fmla="*/ 0 w 34455"/>
                  <a:gd name="T3" fmla="*/ 0 h 22305"/>
                  <a:gd name="T4" fmla="*/ 0 w 34455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2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3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4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5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6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7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0 h 22305"/>
                  <a:gd name="T2" fmla="*/ 0 w 36830"/>
                  <a:gd name="T3" fmla="*/ 0 h 22305"/>
                  <a:gd name="T4" fmla="*/ 0 w 3683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8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0 h 21600"/>
                  <a:gd name="T2" fmla="*/ 0 w 31881"/>
                  <a:gd name="T3" fmla="*/ 0 h 21600"/>
                  <a:gd name="T4" fmla="*/ 0 w 3188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9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0 h 21600"/>
                  <a:gd name="T2" fmla="*/ 0 w 31146"/>
                  <a:gd name="T3" fmla="*/ 0 h 21600"/>
                  <a:gd name="T4" fmla="*/ 0 w 31146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0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0 h 2368"/>
                  <a:gd name="T2" fmla="*/ 7 w 776"/>
                  <a:gd name="T3" fmla="*/ 0 h 2368"/>
                  <a:gd name="T4" fmla="*/ 3 w 776"/>
                  <a:gd name="T5" fmla="*/ 0 h 2368"/>
                  <a:gd name="T6" fmla="*/ 9 w 776"/>
                  <a:gd name="T7" fmla="*/ 0 h 2368"/>
                  <a:gd name="T8" fmla="*/ 5 w 776"/>
                  <a:gd name="T9" fmla="*/ 0 h 2368"/>
                  <a:gd name="T10" fmla="*/ 10 w 776"/>
                  <a:gd name="T11" fmla="*/ 0 h 2368"/>
                  <a:gd name="T12" fmla="*/ 8 w 776"/>
                  <a:gd name="T13" fmla="*/ 0 h 2368"/>
                  <a:gd name="T14" fmla="*/ 13 w 776"/>
                  <a:gd name="T15" fmla="*/ 0 h 2368"/>
                  <a:gd name="T16" fmla="*/ 10 w 776"/>
                  <a:gd name="T17" fmla="*/ 0 h 2368"/>
                  <a:gd name="T18" fmla="*/ 14 w 776"/>
                  <a:gd name="T19" fmla="*/ 0 h 2368"/>
                  <a:gd name="T20" fmla="*/ 13 w 776"/>
                  <a:gd name="T21" fmla="*/ 0 h 2368"/>
                  <a:gd name="T22" fmla="*/ 15 w 776"/>
                  <a:gd name="T23" fmla="*/ 0 h 2368"/>
                  <a:gd name="T24" fmla="*/ 15 w 776"/>
                  <a:gd name="T25" fmla="*/ 0 h 2368"/>
                  <a:gd name="T26" fmla="*/ 18 w 776"/>
                  <a:gd name="T27" fmla="*/ 0 h 2368"/>
                  <a:gd name="T28" fmla="*/ 17 w 776"/>
                  <a:gd name="T29" fmla="*/ 0 h 2368"/>
                  <a:gd name="T30" fmla="*/ 20 w 776"/>
                  <a:gd name="T31" fmla="*/ 0 h 2368"/>
                  <a:gd name="T32" fmla="*/ 18 w 776"/>
                  <a:gd name="T33" fmla="*/ 1 h 2368"/>
                  <a:gd name="T34" fmla="*/ 20 w 776"/>
                  <a:gd name="T35" fmla="*/ 1 h 2368"/>
                  <a:gd name="T36" fmla="*/ 18 w 776"/>
                  <a:gd name="T37" fmla="*/ 1 h 2368"/>
                  <a:gd name="T38" fmla="*/ 21 w 776"/>
                  <a:gd name="T39" fmla="*/ 1 h 2368"/>
                  <a:gd name="T40" fmla="*/ 20 w 776"/>
                  <a:gd name="T41" fmla="*/ 1 h 2368"/>
                  <a:gd name="T42" fmla="*/ 21 w 776"/>
                  <a:gd name="T43" fmla="*/ 1 h 2368"/>
                  <a:gd name="T44" fmla="*/ 20 w 776"/>
                  <a:gd name="T45" fmla="*/ 1 h 2368"/>
                  <a:gd name="T46" fmla="*/ 21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1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1 w 776"/>
                  <a:gd name="T7" fmla="*/ 0 h 2368"/>
                  <a:gd name="T8" fmla="*/ 0 w 776"/>
                  <a:gd name="T9" fmla="*/ 0 h 2368"/>
                  <a:gd name="T10" fmla="*/ 1 w 776"/>
                  <a:gd name="T11" fmla="*/ 0 h 2368"/>
                  <a:gd name="T12" fmla="*/ 1 w 776"/>
                  <a:gd name="T13" fmla="*/ 0 h 2368"/>
                  <a:gd name="T14" fmla="*/ 1 w 776"/>
                  <a:gd name="T15" fmla="*/ 0 h 2368"/>
                  <a:gd name="T16" fmla="*/ 1 w 776"/>
                  <a:gd name="T17" fmla="*/ 0 h 2368"/>
                  <a:gd name="T18" fmla="*/ 1 w 776"/>
                  <a:gd name="T19" fmla="*/ 0 h 2368"/>
                  <a:gd name="T20" fmla="*/ 1 w 776"/>
                  <a:gd name="T21" fmla="*/ 0 h 2368"/>
                  <a:gd name="T22" fmla="*/ 1 w 776"/>
                  <a:gd name="T23" fmla="*/ 0 h 2368"/>
                  <a:gd name="T24" fmla="*/ 1 w 776"/>
                  <a:gd name="T25" fmla="*/ 0 h 2368"/>
                  <a:gd name="T26" fmla="*/ 1 w 776"/>
                  <a:gd name="T27" fmla="*/ 0 h 2368"/>
                  <a:gd name="T28" fmla="*/ 1 w 776"/>
                  <a:gd name="T29" fmla="*/ 0 h 2368"/>
                  <a:gd name="T30" fmla="*/ 1 w 776"/>
                  <a:gd name="T31" fmla="*/ 0 h 2368"/>
                  <a:gd name="T32" fmla="*/ 1 w 776"/>
                  <a:gd name="T33" fmla="*/ 1 h 2368"/>
                  <a:gd name="T34" fmla="*/ 1 w 776"/>
                  <a:gd name="T35" fmla="*/ 1 h 2368"/>
                  <a:gd name="T36" fmla="*/ 1 w 776"/>
                  <a:gd name="T37" fmla="*/ 1 h 2368"/>
                  <a:gd name="T38" fmla="*/ 1 w 776"/>
                  <a:gd name="T39" fmla="*/ 1 h 2368"/>
                  <a:gd name="T40" fmla="*/ 1 w 776"/>
                  <a:gd name="T41" fmla="*/ 1 h 2368"/>
                  <a:gd name="T42" fmla="*/ 1 w 776"/>
                  <a:gd name="T43" fmla="*/ 1 h 2368"/>
                  <a:gd name="T44" fmla="*/ 1 w 776"/>
                  <a:gd name="T45" fmla="*/ 1 h 2368"/>
                  <a:gd name="T46" fmla="*/ 1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2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1 h 2368"/>
                  <a:gd name="T34" fmla="*/ 0 w 776"/>
                  <a:gd name="T35" fmla="*/ 1 h 2368"/>
                  <a:gd name="T36" fmla="*/ 0 w 776"/>
                  <a:gd name="T37" fmla="*/ 1 h 2368"/>
                  <a:gd name="T38" fmla="*/ 0 w 776"/>
                  <a:gd name="T39" fmla="*/ 1 h 2368"/>
                  <a:gd name="T40" fmla="*/ 0 w 776"/>
                  <a:gd name="T41" fmla="*/ 1 h 2368"/>
                  <a:gd name="T42" fmla="*/ 0 w 776"/>
                  <a:gd name="T43" fmla="*/ 1 h 2368"/>
                  <a:gd name="T44" fmla="*/ 0 w 776"/>
                  <a:gd name="T45" fmla="*/ 1 h 2368"/>
                  <a:gd name="T46" fmla="*/ 0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3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0 h 2368"/>
                  <a:gd name="T2" fmla="*/ 4 w 776"/>
                  <a:gd name="T3" fmla="*/ 0 h 2368"/>
                  <a:gd name="T4" fmla="*/ 2 w 776"/>
                  <a:gd name="T5" fmla="*/ 0 h 2368"/>
                  <a:gd name="T6" fmla="*/ 6 w 776"/>
                  <a:gd name="T7" fmla="*/ 0 h 2368"/>
                  <a:gd name="T8" fmla="*/ 4 w 776"/>
                  <a:gd name="T9" fmla="*/ 0 h 2368"/>
                  <a:gd name="T10" fmla="*/ 7 w 776"/>
                  <a:gd name="T11" fmla="*/ 0 h 2368"/>
                  <a:gd name="T12" fmla="*/ 5 w 776"/>
                  <a:gd name="T13" fmla="*/ 0 h 2368"/>
                  <a:gd name="T14" fmla="*/ 8 w 776"/>
                  <a:gd name="T15" fmla="*/ 0 h 2368"/>
                  <a:gd name="T16" fmla="*/ 7 w 776"/>
                  <a:gd name="T17" fmla="*/ 0 h 2368"/>
                  <a:gd name="T18" fmla="*/ 9 w 776"/>
                  <a:gd name="T19" fmla="*/ 0 h 2368"/>
                  <a:gd name="T20" fmla="*/ 8 w 776"/>
                  <a:gd name="T21" fmla="*/ 0 h 2368"/>
                  <a:gd name="T22" fmla="*/ 10 w 776"/>
                  <a:gd name="T23" fmla="*/ 0 h 2368"/>
                  <a:gd name="T24" fmla="*/ 10 w 776"/>
                  <a:gd name="T25" fmla="*/ 0 h 2368"/>
                  <a:gd name="T26" fmla="*/ 12 w 776"/>
                  <a:gd name="T27" fmla="*/ 0 h 2368"/>
                  <a:gd name="T28" fmla="*/ 11 w 776"/>
                  <a:gd name="T29" fmla="*/ 1 h 2368"/>
                  <a:gd name="T30" fmla="*/ 12 w 776"/>
                  <a:gd name="T31" fmla="*/ 1 h 2368"/>
                  <a:gd name="T32" fmla="*/ 12 w 776"/>
                  <a:gd name="T33" fmla="*/ 1 h 2368"/>
                  <a:gd name="T34" fmla="*/ 12 w 776"/>
                  <a:gd name="T35" fmla="*/ 1 h 2368"/>
                  <a:gd name="T36" fmla="*/ 12 w 776"/>
                  <a:gd name="T37" fmla="*/ 1 h 2368"/>
                  <a:gd name="T38" fmla="*/ 13 w 776"/>
                  <a:gd name="T39" fmla="*/ 1 h 2368"/>
                  <a:gd name="T40" fmla="*/ 12 w 776"/>
                  <a:gd name="T41" fmla="*/ 1 h 2368"/>
                  <a:gd name="T42" fmla="*/ 13 w 776"/>
                  <a:gd name="T43" fmla="*/ 1 h 2368"/>
                  <a:gd name="T44" fmla="*/ 12 w 776"/>
                  <a:gd name="T45" fmla="*/ 1 h 2368"/>
                  <a:gd name="T46" fmla="*/ 13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4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0 h 2368"/>
                  <a:gd name="T2" fmla="*/ 49 w 776"/>
                  <a:gd name="T3" fmla="*/ 0 h 2368"/>
                  <a:gd name="T4" fmla="*/ 20 w 776"/>
                  <a:gd name="T5" fmla="*/ 0 h 2368"/>
                  <a:gd name="T6" fmla="*/ 69 w 776"/>
                  <a:gd name="T7" fmla="*/ 0 h 2368"/>
                  <a:gd name="T8" fmla="*/ 39 w 776"/>
                  <a:gd name="T9" fmla="*/ 0 h 2368"/>
                  <a:gd name="T10" fmla="*/ 78 w 776"/>
                  <a:gd name="T11" fmla="*/ 0 h 2368"/>
                  <a:gd name="T12" fmla="*/ 59 w 776"/>
                  <a:gd name="T13" fmla="*/ 0 h 2368"/>
                  <a:gd name="T14" fmla="*/ 97 w 776"/>
                  <a:gd name="T15" fmla="*/ 0 h 2368"/>
                  <a:gd name="T16" fmla="*/ 78 w 776"/>
                  <a:gd name="T17" fmla="*/ 0 h 2368"/>
                  <a:gd name="T18" fmla="*/ 107 w 776"/>
                  <a:gd name="T19" fmla="*/ 0 h 2368"/>
                  <a:gd name="T20" fmla="*/ 97 w 776"/>
                  <a:gd name="T21" fmla="*/ 0 h 2368"/>
                  <a:gd name="T22" fmla="*/ 117 w 776"/>
                  <a:gd name="T23" fmla="*/ 0 h 2368"/>
                  <a:gd name="T24" fmla="*/ 117 w 776"/>
                  <a:gd name="T25" fmla="*/ 0 h 2368"/>
                  <a:gd name="T26" fmla="*/ 136 w 776"/>
                  <a:gd name="T27" fmla="*/ 0 h 2368"/>
                  <a:gd name="T28" fmla="*/ 127 w 776"/>
                  <a:gd name="T29" fmla="*/ 0 h 2368"/>
                  <a:gd name="T30" fmla="*/ 146 w 776"/>
                  <a:gd name="T31" fmla="*/ 0 h 2368"/>
                  <a:gd name="T32" fmla="*/ 136 w 776"/>
                  <a:gd name="T33" fmla="*/ 0 h 2368"/>
                  <a:gd name="T34" fmla="*/ 146 w 776"/>
                  <a:gd name="T35" fmla="*/ 0 h 2368"/>
                  <a:gd name="T36" fmla="*/ 136 w 776"/>
                  <a:gd name="T37" fmla="*/ 0 h 2368"/>
                  <a:gd name="T38" fmla="*/ 156 w 776"/>
                  <a:gd name="T39" fmla="*/ 0 h 2368"/>
                  <a:gd name="T40" fmla="*/ 146 w 776"/>
                  <a:gd name="T41" fmla="*/ 0 h 2368"/>
                  <a:gd name="T42" fmla="*/ 156 w 776"/>
                  <a:gd name="T43" fmla="*/ 0 h 2368"/>
                  <a:gd name="T44" fmla="*/ 146 w 776"/>
                  <a:gd name="T45" fmla="*/ 0 h 2368"/>
                  <a:gd name="T46" fmla="*/ 156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5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1 w 776"/>
                  <a:gd name="T11" fmla="*/ 0 h 2368"/>
                  <a:gd name="T12" fmla="*/ 0 w 776"/>
                  <a:gd name="T13" fmla="*/ 0 h 2368"/>
                  <a:gd name="T14" fmla="*/ 1 w 776"/>
                  <a:gd name="T15" fmla="*/ 0 h 2368"/>
                  <a:gd name="T16" fmla="*/ 1 w 776"/>
                  <a:gd name="T17" fmla="*/ 0 h 2368"/>
                  <a:gd name="T18" fmla="*/ 1 w 776"/>
                  <a:gd name="T19" fmla="*/ 0 h 2368"/>
                  <a:gd name="T20" fmla="*/ 1 w 776"/>
                  <a:gd name="T21" fmla="*/ 0 h 2368"/>
                  <a:gd name="T22" fmla="*/ 1 w 776"/>
                  <a:gd name="T23" fmla="*/ 0 h 2368"/>
                  <a:gd name="T24" fmla="*/ 1 w 776"/>
                  <a:gd name="T25" fmla="*/ 0 h 2368"/>
                  <a:gd name="T26" fmla="*/ 1 w 776"/>
                  <a:gd name="T27" fmla="*/ 0 h 2368"/>
                  <a:gd name="T28" fmla="*/ 1 w 776"/>
                  <a:gd name="T29" fmla="*/ 0 h 2368"/>
                  <a:gd name="T30" fmla="*/ 1 w 776"/>
                  <a:gd name="T31" fmla="*/ 0 h 2368"/>
                  <a:gd name="T32" fmla="*/ 1 w 776"/>
                  <a:gd name="T33" fmla="*/ 0 h 2368"/>
                  <a:gd name="T34" fmla="*/ 1 w 776"/>
                  <a:gd name="T35" fmla="*/ 0 h 2368"/>
                  <a:gd name="T36" fmla="*/ 1 w 776"/>
                  <a:gd name="T37" fmla="*/ 0 h 2368"/>
                  <a:gd name="T38" fmla="*/ 1 w 776"/>
                  <a:gd name="T39" fmla="*/ 0 h 2368"/>
                  <a:gd name="T40" fmla="*/ 1 w 776"/>
                  <a:gd name="T41" fmla="*/ 0 h 2368"/>
                  <a:gd name="T42" fmla="*/ 1 w 776"/>
                  <a:gd name="T43" fmla="*/ 0 h 2368"/>
                  <a:gd name="T44" fmla="*/ 1 w 776"/>
                  <a:gd name="T45" fmla="*/ 0 h 2368"/>
                  <a:gd name="T46" fmla="*/ 1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6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7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3075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3076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6260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260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260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3CA7BB3-B19A-4622-96B1-9A6EBE404FB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http://www.rnw.nl/data/files/images/lead/010310%20chili%20aardeving%20ANP-12109651_1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395288" y="5876925"/>
            <a:ext cx="87487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600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5</a:t>
            </a:r>
            <a:r>
              <a:rPr lang="en-GB" altLang="en-US" sz="540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. </a:t>
            </a:r>
            <a:r>
              <a:rPr lang="en-GB" altLang="en-US" sz="440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Understanding earthquakes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679450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>
                <a:solidFill>
                  <a:srgbClr val="000000"/>
                </a:solidFill>
                <a:latin typeface="Comic Sans MS" pitchFamily="66" charset="0"/>
              </a:rPr>
              <a:t>Show what you have learned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351837" cy="4824412"/>
          </a:xfrm>
        </p:spPr>
        <p:txBody>
          <a:bodyPr/>
          <a:lstStyle/>
          <a:p>
            <a:pPr marL="457200" indent="-457200">
              <a:buFontTx/>
              <a:buAutoNum type="arabicPeriod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Explain 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what causes an </a:t>
            </a:r>
            <a:r>
              <a:rPr lang="en-GB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earthquake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and why everything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shakes.</a:t>
            </a:r>
          </a:p>
          <a:p>
            <a:pPr marL="457200" indent="-457200">
              <a:buFontTx/>
              <a:buAutoNum type="arabicPeriod"/>
              <a:defRPr/>
            </a:pP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Draw and label a cross section of a Destructive plate margin showing the following information.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The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location of the 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fault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line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and the two tectonic plates.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Where the 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epicentre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 and 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focus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of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an earthquake are likely to occur.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Show the pattern of the 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seismic waves</a:t>
            </a: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caused by an earthquake.</a:t>
            </a:r>
          </a:p>
          <a:p>
            <a:pPr marL="0" indent="0">
              <a:buFontTx/>
              <a:buNone/>
              <a:defRPr/>
            </a:pPr>
            <a:endParaRPr lang="en-GB" sz="1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 startAt="3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Define the terms epicentre, focus and seismic waves.</a:t>
            </a:r>
          </a:p>
          <a:p>
            <a:pPr marL="457200" indent="-457200">
              <a:buFontTx/>
              <a:buAutoNum type="arabicPeriod" startAt="3"/>
              <a:defRPr/>
            </a:pP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 startAt="3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Explain what a seismometer is used for and how the magnitude of an earthquake can be measured.</a:t>
            </a:r>
          </a:p>
          <a:p>
            <a:pPr marL="457200" indent="-457200">
              <a:buFontTx/>
              <a:buAutoNum type="arabicPeriod" startAt="3"/>
              <a:defRPr/>
            </a:pP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 startAt="3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Give some examples of damage caused by earthquakes</a:t>
            </a:r>
          </a:p>
          <a:p>
            <a:pPr marL="0" indent="0">
              <a:buFontTx/>
              <a:buNone/>
              <a:defRPr/>
            </a:pPr>
            <a:endParaRPr lang="en-GB" sz="2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  <a:defRPr/>
            </a:pPr>
            <a:endParaRPr lang="en-GB" sz="2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8" y="1341438"/>
            <a:ext cx="8497887" cy="50784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By the end of the end of the lesson you should be able to:</a:t>
            </a:r>
          </a:p>
          <a:p>
            <a:pPr>
              <a:defRPr/>
            </a:pPr>
            <a:endParaRPr lang="en-GB" sz="1000" b="1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i="1" dirty="0">
                <a:latin typeface="Comic Sans MS" panose="030F0702030302020204" pitchFamily="66" charset="0"/>
              </a:rPr>
              <a:t>Define the terms</a:t>
            </a:r>
            <a:r>
              <a:rPr lang="en-GB" sz="2400" dirty="0">
                <a:latin typeface="Comic Sans MS" panose="030F0702030302020204" pitchFamily="66" charset="0"/>
              </a:rPr>
              <a:t>: </a:t>
            </a:r>
            <a:r>
              <a:rPr lang="en-GB" sz="2400" b="1" dirty="0">
                <a:latin typeface="Comic Sans MS" panose="030F0702030302020204" pitchFamily="66" charset="0"/>
              </a:rPr>
              <a:t>earthquake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seismic wave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focus, epicentre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seismometer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magnitude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Richter scale.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Explain what causes an earthquake and why everything shakes.</a:t>
            </a:r>
          </a:p>
          <a:p>
            <a:pPr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Discover what the Richter scale is and how an earthquake’s power can be measured.</a:t>
            </a:r>
          </a:p>
          <a:p>
            <a:pPr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Give examples of damage caused by earthquakes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395288" y="333375"/>
            <a:ext cx="87487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400" b="1">
                <a:latin typeface="Comic Sans MS" pitchFamily="66" charset="0"/>
              </a:rPr>
              <a:t>5. Understanding earthquakes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5" descr="plate boundary destructiv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5F1FC"/>
              </a:clrFrom>
              <a:clrTo>
                <a:srgbClr val="F5F1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4036" b="6944"/>
          <a:stretch>
            <a:fillRect/>
          </a:stretch>
        </p:blipFill>
        <p:spPr bwMode="auto">
          <a:xfrm>
            <a:off x="123825" y="979488"/>
            <a:ext cx="502602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6" descr="plate boundary conservative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1F9"/>
              </a:clrFrom>
              <a:clrTo>
                <a:srgbClr val="F6F1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/>
          <a:stretch>
            <a:fillRect/>
          </a:stretch>
        </p:blipFill>
        <p:spPr bwMode="auto">
          <a:xfrm>
            <a:off x="3921125" y="3703638"/>
            <a:ext cx="497522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27"/>
          <p:cNvSpPr txBox="1">
            <a:spLocks noChangeArrowheads="1"/>
          </p:cNvSpPr>
          <p:nvPr/>
        </p:nvSpPr>
        <p:spPr bwMode="auto">
          <a:xfrm>
            <a:off x="152400" y="44450"/>
            <a:ext cx="8991600" cy="523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800" b="1">
                <a:latin typeface="Comic Sans MS" pitchFamily="66" charset="0"/>
              </a:rPr>
              <a:t>What are earthquakes? What are plate margins?</a:t>
            </a:r>
          </a:p>
        </p:txBody>
      </p:sp>
      <p:sp>
        <p:nvSpPr>
          <p:cNvPr id="8197" name="Rectangle 28"/>
          <p:cNvSpPr>
            <a:spLocks noChangeArrowheads="1"/>
          </p:cNvSpPr>
          <p:nvPr/>
        </p:nvSpPr>
        <p:spPr bwMode="auto">
          <a:xfrm>
            <a:off x="5408613" y="1143000"/>
            <a:ext cx="3556000" cy="163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>
                <a:latin typeface="Comic Sans MS" pitchFamily="66" charset="0"/>
              </a:rPr>
              <a:t>Earthquakes</a:t>
            </a:r>
            <a:r>
              <a:rPr lang="en-GB" altLang="en-US" sz="2000">
                <a:latin typeface="Comic Sans MS" pitchFamily="66" charset="0"/>
              </a:rPr>
              <a:t> are vibrations caused by earth movements at </a:t>
            </a:r>
            <a:r>
              <a:rPr lang="en-GB" altLang="en-US" sz="2000" b="1">
                <a:latin typeface="Comic Sans MS" pitchFamily="66" charset="0"/>
              </a:rPr>
              <a:t>plate margins </a:t>
            </a:r>
            <a:r>
              <a:rPr lang="en-GB" altLang="en-US" sz="2000">
                <a:latin typeface="Comic Sans MS" pitchFamily="66" charset="0"/>
              </a:rPr>
              <a:t>and at major fault lines (cracks in the earth’s surface).</a:t>
            </a:r>
          </a:p>
        </p:txBody>
      </p:sp>
      <p:sp>
        <p:nvSpPr>
          <p:cNvPr id="8198" name="Rectangle 29"/>
          <p:cNvSpPr>
            <a:spLocks noChangeArrowheads="1"/>
          </p:cNvSpPr>
          <p:nvPr/>
        </p:nvSpPr>
        <p:spPr bwMode="auto">
          <a:xfrm>
            <a:off x="3924300" y="3644900"/>
            <a:ext cx="1731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>
                <a:latin typeface="Comic Sans MS" pitchFamily="66" charset="0"/>
              </a:rPr>
              <a:t>Conservative</a:t>
            </a:r>
          </a:p>
        </p:txBody>
      </p:sp>
      <p:sp>
        <p:nvSpPr>
          <p:cNvPr id="8199" name="Rectangle 30"/>
          <p:cNvSpPr>
            <a:spLocks noChangeArrowheads="1"/>
          </p:cNvSpPr>
          <p:nvPr/>
        </p:nvSpPr>
        <p:spPr bwMode="auto">
          <a:xfrm>
            <a:off x="323850" y="836613"/>
            <a:ext cx="1604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>
                <a:latin typeface="Comic Sans MS" pitchFamily="66" charset="0"/>
              </a:rPr>
              <a:t>Destructive</a:t>
            </a:r>
          </a:p>
        </p:txBody>
      </p:sp>
      <p:sp>
        <p:nvSpPr>
          <p:cNvPr id="8200" name="Line 31"/>
          <p:cNvSpPr>
            <a:spLocks noChangeShapeType="1"/>
          </p:cNvSpPr>
          <p:nvPr/>
        </p:nvSpPr>
        <p:spPr bwMode="auto">
          <a:xfrm>
            <a:off x="5292725" y="48768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1" name="Line 32"/>
          <p:cNvSpPr>
            <a:spLocks noChangeShapeType="1"/>
          </p:cNvSpPr>
          <p:nvPr/>
        </p:nvSpPr>
        <p:spPr bwMode="auto">
          <a:xfrm flipH="1" flipV="1">
            <a:off x="5508625" y="46863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2" name="Line 33"/>
          <p:cNvSpPr>
            <a:spLocks noChangeShapeType="1"/>
          </p:cNvSpPr>
          <p:nvPr/>
        </p:nvSpPr>
        <p:spPr bwMode="auto">
          <a:xfrm flipH="1" flipV="1">
            <a:off x="2627313" y="2286000"/>
            <a:ext cx="533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3" name="Line 34"/>
          <p:cNvSpPr>
            <a:spLocks noChangeShapeType="1"/>
          </p:cNvSpPr>
          <p:nvPr/>
        </p:nvSpPr>
        <p:spPr bwMode="auto">
          <a:xfrm>
            <a:off x="2051050" y="22860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4" name="TextBox 1"/>
          <p:cNvSpPr txBox="1">
            <a:spLocks noChangeArrowheads="1"/>
          </p:cNvSpPr>
          <p:nvPr/>
        </p:nvSpPr>
        <p:spPr bwMode="auto">
          <a:xfrm>
            <a:off x="179388" y="4318000"/>
            <a:ext cx="3325812" cy="1938338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>
                <a:latin typeface="Comic Sans MS" pitchFamily="66" charset="0"/>
              </a:rPr>
              <a:t>They can occur at all  major plate margins but the most severe earthquakes are normally found at </a:t>
            </a:r>
            <a:r>
              <a:rPr lang="en-GB" altLang="en-US" sz="2000" b="1">
                <a:latin typeface="Comic Sans MS" pitchFamily="66" charset="0"/>
              </a:rPr>
              <a:t>Conservative </a:t>
            </a:r>
            <a:r>
              <a:rPr lang="en-GB" altLang="en-US" sz="2000">
                <a:latin typeface="Comic Sans MS" pitchFamily="66" charset="0"/>
              </a:rPr>
              <a:t>and </a:t>
            </a:r>
            <a:r>
              <a:rPr lang="en-GB" altLang="en-US" sz="2000" b="1">
                <a:latin typeface="Comic Sans MS" pitchFamily="66" charset="0"/>
              </a:rPr>
              <a:t>Destructive</a:t>
            </a:r>
            <a:r>
              <a:rPr lang="en-GB" altLang="en-US" sz="2000">
                <a:latin typeface="Comic Sans MS" pitchFamily="66" charset="0"/>
              </a:rPr>
              <a:t> margins.</a:t>
            </a:r>
            <a:endParaRPr lang="en-GB" altLang="en-US" sz="20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" descr="http://www.bbc.co.uk/schools/gcsebitesize/geography/images/tec_0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909763"/>
            <a:ext cx="4402138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5"/>
          <p:cNvSpPr txBox="1">
            <a:spLocks noChangeArrowheads="1"/>
          </p:cNvSpPr>
          <p:nvPr/>
        </p:nvSpPr>
        <p:spPr bwMode="auto">
          <a:xfrm>
            <a:off x="5329238" y="5221288"/>
            <a:ext cx="3706812" cy="1016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Comic Sans MS" pitchFamily="66" charset="0"/>
              </a:rPr>
              <a:t>4. This causes </a:t>
            </a:r>
            <a:r>
              <a:rPr lang="en-GB" altLang="en-US" sz="2000" b="1">
                <a:latin typeface="Comic Sans MS" pitchFamily="66" charset="0"/>
              </a:rPr>
              <a:t>seismic waves</a:t>
            </a:r>
            <a:r>
              <a:rPr lang="en-GB" altLang="en-US" sz="2000">
                <a:latin typeface="Comic Sans MS" pitchFamily="66" charset="0"/>
              </a:rPr>
              <a:t>.  The vibrations they cause are called an </a:t>
            </a:r>
            <a:r>
              <a:rPr lang="en-GB" altLang="en-US" sz="2000" b="1">
                <a:latin typeface="Comic Sans MS" pitchFamily="66" charset="0"/>
              </a:rPr>
              <a:t>earthquake</a:t>
            </a:r>
            <a:r>
              <a:rPr lang="en-GB" altLang="en-US" sz="2000">
                <a:latin typeface="Comic Sans MS" pitchFamily="66" charset="0"/>
              </a:rPr>
              <a:t>.</a:t>
            </a:r>
          </a:p>
        </p:txBody>
      </p:sp>
      <p:sp>
        <p:nvSpPr>
          <p:cNvPr id="9220" name="Text Box 14"/>
          <p:cNvSpPr txBox="1">
            <a:spLocks noChangeArrowheads="1"/>
          </p:cNvSpPr>
          <p:nvPr/>
        </p:nvSpPr>
        <p:spPr bwMode="auto">
          <a:xfrm>
            <a:off x="250825" y="115888"/>
            <a:ext cx="8642350" cy="5857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b="1">
                <a:latin typeface="Comic Sans MS" pitchFamily="66" charset="0"/>
              </a:rPr>
              <a:t>Why do earthquakes happen?</a:t>
            </a:r>
          </a:p>
        </p:txBody>
      </p:sp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1979613" y="920750"/>
            <a:ext cx="4537075" cy="708025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Comic Sans MS" pitchFamily="66" charset="0"/>
              </a:rPr>
              <a:t>1. The two plates at a plate margin cannot move past each other easily.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25" y="2492375"/>
            <a:ext cx="2636838" cy="1323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GB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2.The two plates lock together. Friction causes pressure to build up. </a:t>
            </a:r>
          </a:p>
        </p:txBody>
      </p:sp>
      <p:sp>
        <p:nvSpPr>
          <p:cNvPr id="9223" name="TextBox 2"/>
          <p:cNvSpPr txBox="1">
            <a:spLocks noChangeArrowheads="1"/>
          </p:cNvSpPr>
          <p:nvPr/>
        </p:nvSpPr>
        <p:spPr bwMode="auto">
          <a:xfrm>
            <a:off x="611188" y="4724400"/>
            <a:ext cx="3313112" cy="1016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Comic Sans MS" pitchFamily="66" charset="0"/>
              </a:rPr>
              <a:t>3. Suddenly the pressure is released and the plates jolt into a new position.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64388" y="2997200"/>
            <a:ext cx="1944687" cy="18716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0243" name="Picture 27" descr="http://science.kqed.org/quest/files/2012/02/INFOGRAPHIC-WITH-TEXT-v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9217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71438" y="2601913"/>
            <a:ext cx="3060700" cy="95408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Fault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A fracture in the rocks that make up the Earth’s crust.</a:t>
            </a:r>
          </a:p>
        </p:txBody>
      </p:sp>
      <p:sp>
        <p:nvSpPr>
          <p:cNvPr id="10245" name="TextBox 24"/>
          <p:cNvSpPr txBox="1">
            <a:spLocks noChangeArrowheads="1"/>
          </p:cNvSpPr>
          <p:nvPr/>
        </p:nvSpPr>
        <p:spPr bwMode="auto">
          <a:xfrm>
            <a:off x="179388" y="404813"/>
            <a:ext cx="5472112" cy="133826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u="sng">
                <a:latin typeface="Comic Sans MS" pitchFamily="66" charset="0"/>
              </a:rPr>
              <a:t>Anatomy of an Earthquake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9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omic Sans MS" pitchFamily="66" charset="0"/>
              </a:rPr>
              <a:t>An Earthquake is the shaking of the ground caused by sudden motions along faults, or fractures in the Earth’s crust.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6802438" y="2747963"/>
            <a:ext cx="2306637" cy="197643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Plates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Massive rocks that make up the outer layer of the Earth’s surface and whose movement along faults trigger earthquakes</a:t>
            </a:r>
            <a:r>
              <a:rPr lang="en-GB" altLang="en-US" sz="1400">
                <a:latin typeface="Comic Sans MS" pitchFamily="66" charset="0"/>
              </a:rPr>
              <a:t>.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7083425" y="5157788"/>
            <a:ext cx="2025650" cy="144621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Seismic Waves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Waves that transmit the energy released by an earthquake.</a:t>
            </a:r>
          </a:p>
        </p:txBody>
      </p:sp>
      <p:sp>
        <p:nvSpPr>
          <p:cNvPr id="10248" name="TextBox 27"/>
          <p:cNvSpPr txBox="1">
            <a:spLocks noChangeArrowheads="1"/>
          </p:cNvSpPr>
          <p:nvPr/>
        </p:nvSpPr>
        <p:spPr bwMode="auto">
          <a:xfrm>
            <a:off x="76200" y="4173538"/>
            <a:ext cx="2479675" cy="120015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Epicentre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The point at the Earth’s surface directly above the focus.</a:t>
            </a:r>
          </a:p>
        </p:txBody>
      </p:sp>
      <p:sp>
        <p:nvSpPr>
          <p:cNvPr id="10249" name="TextBox 28"/>
          <p:cNvSpPr txBox="1">
            <a:spLocks noChangeArrowheads="1"/>
          </p:cNvSpPr>
          <p:nvPr/>
        </p:nvSpPr>
        <p:spPr bwMode="auto">
          <a:xfrm>
            <a:off x="36513" y="5634038"/>
            <a:ext cx="2878137" cy="120015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Focus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The point within the Earth where an Earthquake rupture starts.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earthquake focus and epicentre housing and fores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r="4477" b="17346"/>
          <a:stretch>
            <a:fillRect/>
          </a:stretch>
        </p:blipFill>
        <p:spPr bwMode="auto">
          <a:xfrm>
            <a:off x="519113" y="188913"/>
            <a:ext cx="8258175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2971800" y="1036638"/>
            <a:ext cx="113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</a:rPr>
              <a:t>Forest</a:t>
            </a:r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7693025" y="1236663"/>
            <a:ext cx="92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</a:rPr>
              <a:t>Town</a:t>
            </a:r>
          </a:p>
        </p:txBody>
      </p:sp>
      <p:sp>
        <p:nvSpPr>
          <p:cNvPr id="11269" name="Oval 7"/>
          <p:cNvSpPr>
            <a:spLocks noChangeArrowheads="1"/>
          </p:cNvSpPr>
          <p:nvPr/>
        </p:nvSpPr>
        <p:spPr bwMode="auto">
          <a:xfrm>
            <a:off x="4706938" y="3276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 Black" pitchFamily="34" charset="0"/>
            </a:endParaRPr>
          </a:p>
        </p:txBody>
      </p:sp>
      <p:sp>
        <p:nvSpPr>
          <p:cNvPr id="11270" name="Oval 8"/>
          <p:cNvSpPr>
            <a:spLocks noChangeArrowheads="1"/>
          </p:cNvSpPr>
          <p:nvPr/>
        </p:nvSpPr>
        <p:spPr bwMode="auto">
          <a:xfrm>
            <a:off x="4697413" y="10366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271" name="Rectangle 9"/>
          <p:cNvSpPr>
            <a:spLocks noChangeArrowheads="1"/>
          </p:cNvSpPr>
          <p:nvPr/>
        </p:nvSpPr>
        <p:spPr bwMode="auto">
          <a:xfrm>
            <a:off x="6300788" y="4581525"/>
            <a:ext cx="1001712" cy="4619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000000"/>
                </a:solidFill>
                <a:latin typeface="Comic Sans MS" pitchFamily="66" charset="0"/>
              </a:rPr>
              <a:t>Focus</a:t>
            </a:r>
          </a:p>
        </p:txBody>
      </p:sp>
      <p:sp>
        <p:nvSpPr>
          <p:cNvPr id="11272" name="Rectangle 10"/>
          <p:cNvSpPr>
            <a:spLocks noChangeArrowheads="1"/>
          </p:cNvSpPr>
          <p:nvPr/>
        </p:nvSpPr>
        <p:spPr bwMode="auto">
          <a:xfrm>
            <a:off x="1403350" y="4575175"/>
            <a:ext cx="1577975" cy="4619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latin typeface="Comic Sans MS" pitchFamily="66" charset="0"/>
              </a:rPr>
              <a:t>Epicentre</a:t>
            </a:r>
          </a:p>
        </p:txBody>
      </p:sp>
      <p:sp>
        <p:nvSpPr>
          <p:cNvPr id="11273" name="Rectangle 11"/>
          <p:cNvSpPr>
            <a:spLocks noChangeArrowheads="1"/>
          </p:cNvSpPr>
          <p:nvPr/>
        </p:nvSpPr>
        <p:spPr bwMode="auto">
          <a:xfrm>
            <a:off x="250825" y="5622925"/>
            <a:ext cx="8785225" cy="83026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</a:rPr>
              <a:t>An earthquake has occurred along this fault line.  Match the letter with the correct label.</a:t>
            </a:r>
          </a:p>
        </p:txBody>
      </p:sp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4876800" y="779463"/>
            <a:ext cx="381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275" name="Rectangle 13"/>
          <p:cNvSpPr>
            <a:spLocks noChangeArrowheads="1"/>
          </p:cNvSpPr>
          <p:nvPr/>
        </p:nvSpPr>
        <p:spPr bwMode="auto">
          <a:xfrm>
            <a:off x="4716463" y="3476625"/>
            <a:ext cx="40481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8208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800" b="1">
                <a:latin typeface="Comic Sans MS" pitchFamily="66" charset="0"/>
              </a:rPr>
              <a:t>How are earthquakes measured?</a:t>
            </a:r>
          </a:p>
        </p:txBody>
      </p:sp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533400" y="49403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286000" indent="-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eriod" startAt="2"/>
            </a:pPr>
            <a:endParaRPr lang="en-US" altLang="en-US" sz="2400">
              <a:latin typeface="Times New Roman" pitchFamily="18" charset="0"/>
            </a:endParaRPr>
          </a:p>
        </p:txBody>
      </p:sp>
      <p:grpSp>
        <p:nvGrpSpPr>
          <p:cNvPr id="12292" name="Group 6"/>
          <p:cNvGrpSpPr>
            <a:grpSpLocks/>
          </p:cNvGrpSpPr>
          <p:nvPr/>
        </p:nvGrpSpPr>
        <p:grpSpPr bwMode="auto">
          <a:xfrm>
            <a:off x="6896100" y="1125538"/>
            <a:ext cx="1276350" cy="4267200"/>
            <a:chOff x="4848" y="912"/>
            <a:chExt cx="192" cy="1920"/>
          </a:xfrm>
        </p:grpSpPr>
        <p:sp>
          <p:nvSpPr>
            <p:cNvPr id="12298" name="Rectangle 7"/>
            <p:cNvSpPr>
              <a:spLocks noChangeArrowheads="1"/>
            </p:cNvSpPr>
            <p:nvPr/>
          </p:nvSpPr>
          <p:spPr bwMode="auto">
            <a:xfrm>
              <a:off x="4848" y="912"/>
              <a:ext cx="192" cy="19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 Black" pitchFamily="34" charset="0"/>
              </a:endParaRPr>
            </a:p>
          </p:txBody>
        </p:sp>
        <p:sp>
          <p:nvSpPr>
            <p:cNvPr id="12299" name="Line 8"/>
            <p:cNvSpPr>
              <a:spLocks noChangeShapeType="1"/>
            </p:cNvSpPr>
            <p:nvPr/>
          </p:nvSpPr>
          <p:spPr bwMode="auto">
            <a:xfrm>
              <a:off x="4848" y="10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0" name="Line 9"/>
            <p:cNvSpPr>
              <a:spLocks noChangeShapeType="1"/>
            </p:cNvSpPr>
            <p:nvPr/>
          </p:nvSpPr>
          <p:spPr bwMode="auto">
            <a:xfrm>
              <a:off x="4848" y="12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1" name="Line 10"/>
            <p:cNvSpPr>
              <a:spLocks noChangeShapeType="1"/>
            </p:cNvSpPr>
            <p:nvPr/>
          </p:nvSpPr>
          <p:spPr bwMode="auto">
            <a:xfrm>
              <a:off x="4848" y="13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2" name="Line 11"/>
            <p:cNvSpPr>
              <a:spLocks noChangeShapeType="1"/>
            </p:cNvSpPr>
            <p:nvPr/>
          </p:nvSpPr>
          <p:spPr bwMode="auto">
            <a:xfrm>
              <a:off x="4848" y="148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3" name="Line 12"/>
            <p:cNvSpPr>
              <a:spLocks noChangeShapeType="1"/>
            </p:cNvSpPr>
            <p:nvPr/>
          </p:nvSpPr>
          <p:spPr bwMode="auto">
            <a:xfrm>
              <a:off x="4848" y="16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4" name="Line 13"/>
            <p:cNvSpPr>
              <a:spLocks noChangeShapeType="1"/>
            </p:cNvSpPr>
            <p:nvPr/>
          </p:nvSpPr>
          <p:spPr bwMode="auto">
            <a:xfrm>
              <a:off x="4848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5" name="Line 14"/>
            <p:cNvSpPr>
              <a:spLocks noChangeShapeType="1"/>
            </p:cNvSpPr>
            <p:nvPr/>
          </p:nvSpPr>
          <p:spPr bwMode="auto">
            <a:xfrm>
              <a:off x="4848" y="19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6" name="Line 15"/>
            <p:cNvSpPr>
              <a:spLocks noChangeShapeType="1"/>
            </p:cNvSpPr>
            <p:nvPr/>
          </p:nvSpPr>
          <p:spPr bwMode="auto">
            <a:xfrm>
              <a:off x="4848" y="20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7" name="Line 16"/>
            <p:cNvSpPr>
              <a:spLocks noChangeShapeType="1"/>
            </p:cNvSpPr>
            <p:nvPr/>
          </p:nvSpPr>
          <p:spPr bwMode="auto">
            <a:xfrm>
              <a:off x="4848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8" name="Line 17"/>
            <p:cNvSpPr>
              <a:spLocks noChangeShapeType="1"/>
            </p:cNvSpPr>
            <p:nvPr/>
          </p:nvSpPr>
          <p:spPr bwMode="auto">
            <a:xfrm>
              <a:off x="4848" y="23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9" name="Text Box 18"/>
            <p:cNvSpPr txBox="1">
              <a:spLocks noChangeArrowheads="1"/>
            </p:cNvSpPr>
            <p:nvPr/>
          </p:nvSpPr>
          <p:spPr bwMode="auto">
            <a:xfrm>
              <a:off x="4848" y="96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2310" name="Text Box 19"/>
            <p:cNvSpPr txBox="1">
              <a:spLocks noChangeArrowheads="1"/>
            </p:cNvSpPr>
            <p:nvPr/>
          </p:nvSpPr>
          <p:spPr bwMode="auto">
            <a:xfrm>
              <a:off x="4848" y="110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2</a:t>
              </a:r>
            </a:p>
          </p:txBody>
        </p:sp>
        <p:sp>
          <p:nvSpPr>
            <p:cNvPr id="12311" name="Text Box 20"/>
            <p:cNvSpPr txBox="1">
              <a:spLocks noChangeArrowheads="1"/>
            </p:cNvSpPr>
            <p:nvPr/>
          </p:nvSpPr>
          <p:spPr bwMode="auto">
            <a:xfrm>
              <a:off x="4848" y="124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12312" name="Text Box 21"/>
            <p:cNvSpPr txBox="1">
              <a:spLocks noChangeArrowheads="1"/>
            </p:cNvSpPr>
            <p:nvPr/>
          </p:nvSpPr>
          <p:spPr bwMode="auto">
            <a:xfrm>
              <a:off x="4848" y="139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12313" name="Text Box 22"/>
            <p:cNvSpPr txBox="1">
              <a:spLocks noChangeArrowheads="1"/>
            </p:cNvSpPr>
            <p:nvPr/>
          </p:nvSpPr>
          <p:spPr bwMode="auto">
            <a:xfrm>
              <a:off x="4848" y="168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6</a:t>
              </a:r>
            </a:p>
          </p:txBody>
        </p:sp>
        <p:sp>
          <p:nvSpPr>
            <p:cNvPr id="12314" name="Text Box 23"/>
            <p:cNvSpPr txBox="1">
              <a:spLocks noChangeArrowheads="1"/>
            </p:cNvSpPr>
            <p:nvPr/>
          </p:nvSpPr>
          <p:spPr bwMode="auto">
            <a:xfrm>
              <a:off x="4848" y="153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5</a:t>
              </a:r>
            </a:p>
          </p:txBody>
        </p:sp>
        <p:sp>
          <p:nvSpPr>
            <p:cNvPr id="12315" name="Text Box 24"/>
            <p:cNvSpPr txBox="1">
              <a:spLocks noChangeArrowheads="1"/>
            </p:cNvSpPr>
            <p:nvPr/>
          </p:nvSpPr>
          <p:spPr bwMode="auto">
            <a:xfrm>
              <a:off x="4848" y="211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9</a:t>
              </a:r>
            </a:p>
          </p:txBody>
        </p:sp>
        <p:sp>
          <p:nvSpPr>
            <p:cNvPr id="12316" name="Text Box 25"/>
            <p:cNvSpPr txBox="1">
              <a:spLocks noChangeArrowheads="1"/>
            </p:cNvSpPr>
            <p:nvPr/>
          </p:nvSpPr>
          <p:spPr bwMode="auto">
            <a:xfrm>
              <a:off x="4848" y="196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8</a:t>
              </a:r>
            </a:p>
          </p:txBody>
        </p:sp>
        <p:sp>
          <p:nvSpPr>
            <p:cNvPr id="12317" name="Text Box 26"/>
            <p:cNvSpPr txBox="1">
              <a:spLocks noChangeArrowheads="1"/>
            </p:cNvSpPr>
            <p:nvPr/>
          </p:nvSpPr>
          <p:spPr bwMode="auto">
            <a:xfrm>
              <a:off x="4848" y="182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2318" name="Text Box 27"/>
            <p:cNvSpPr txBox="1">
              <a:spLocks noChangeArrowheads="1"/>
            </p:cNvSpPr>
            <p:nvPr/>
          </p:nvSpPr>
          <p:spPr bwMode="auto">
            <a:xfrm>
              <a:off x="4848" y="225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10</a:t>
              </a:r>
            </a:p>
          </p:txBody>
        </p:sp>
      </p:grpSp>
      <p:sp>
        <p:nvSpPr>
          <p:cNvPr id="12293" name="Text Box 29"/>
          <p:cNvSpPr txBox="1">
            <a:spLocks noChangeArrowheads="1"/>
          </p:cNvSpPr>
          <p:nvPr/>
        </p:nvSpPr>
        <p:spPr bwMode="auto">
          <a:xfrm>
            <a:off x="6896100" y="4724400"/>
            <a:ext cx="1276350" cy="6477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>
                <a:latin typeface="Comic Sans MS" pitchFamily="66" charset="0"/>
              </a:rPr>
              <a:t>Richter Scale</a:t>
            </a:r>
          </a:p>
        </p:txBody>
      </p:sp>
      <p:sp>
        <p:nvSpPr>
          <p:cNvPr id="12294" name="Rectangle 30"/>
          <p:cNvSpPr>
            <a:spLocks noChangeArrowheads="1"/>
          </p:cNvSpPr>
          <p:nvPr/>
        </p:nvSpPr>
        <p:spPr bwMode="auto">
          <a:xfrm>
            <a:off x="5911850" y="5430838"/>
            <a:ext cx="3124200" cy="13112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Comic Sans MS" pitchFamily="66" charset="0"/>
              </a:rPr>
              <a:t>The largest earthquake ever recorded was in Chile.  It measured 8.9 on the Richter Scale.</a:t>
            </a:r>
          </a:p>
        </p:txBody>
      </p:sp>
      <p:sp>
        <p:nvSpPr>
          <p:cNvPr id="12295" name="Rectangle 31"/>
          <p:cNvSpPr>
            <a:spLocks noChangeArrowheads="1"/>
          </p:cNvSpPr>
          <p:nvPr/>
        </p:nvSpPr>
        <p:spPr bwMode="auto">
          <a:xfrm>
            <a:off x="239713" y="4430713"/>
            <a:ext cx="5053012" cy="1323975"/>
          </a:xfrm>
          <a:prstGeom prst="rect">
            <a:avLst/>
          </a:prstGeom>
          <a:solidFill>
            <a:srgbClr val="F3621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FF00"/>
                </a:solidFill>
                <a:latin typeface="Comic Sans MS" pitchFamily="66" charset="0"/>
              </a:rPr>
              <a:t>It is a logarithmic scale which means that a size ‘6’ on the Richter Scale is 10 times more powerful than a size ’5’ and 100 times more powerful than a size ‘4’.</a:t>
            </a:r>
          </a:p>
        </p:txBody>
      </p:sp>
      <p:sp>
        <p:nvSpPr>
          <p:cNvPr id="12296" name="TextBox 1"/>
          <p:cNvSpPr txBox="1">
            <a:spLocks noChangeArrowheads="1"/>
          </p:cNvSpPr>
          <p:nvPr/>
        </p:nvSpPr>
        <p:spPr bwMode="auto">
          <a:xfrm>
            <a:off x="250825" y="1366838"/>
            <a:ext cx="6265863" cy="101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>
                <a:latin typeface="Comic Sans MS" pitchFamily="66" charset="0"/>
              </a:rPr>
              <a:t>The Richter Scale </a:t>
            </a:r>
            <a:r>
              <a:rPr lang="en-GB" altLang="en-US" sz="2000">
                <a:latin typeface="Comic Sans MS" pitchFamily="66" charset="0"/>
              </a:rPr>
              <a:t>measures the </a:t>
            </a:r>
            <a:r>
              <a:rPr lang="en-GB" altLang="en-US" sz="2000" b="1">
                <a:latin typeface="Comic Sans MS" pitchFamily="66" charset="0"/>
              </a:rPr>
              <a:t>magnitude</a:t>
            </a:r>
            <a:r>
              <a:rPr lang="en-GB" altLang="en-US" sz="2000">
                <a:latin typeface="Comic Sans MS" pitchFamily="66" charset="0"/>
              </a:rPr>
              <a:t> of a tremor (how powerful it is) using an instrument called a </a:t>
            </a:r>
            <a:r>
              <a:rPr lang="en-GB" altLang="en-US" sz="2000" b="1">
                <a:latin typeface="Comic Sans MS" pitchFamily="66" charset="0"/>
              </a:rPr>
              <a:t>seismometer </a:t>
            </a:r>
          </a:p>
        </p:txBody>
      </p:sp>
      <p:sp>
        <p:nvSpPr>
          <p:cNvPr id="12297" name="TextBox 2"/>
          <p:cNvSpPr txBox="1">
            <a:spLocks noChangeArrowheads="1"/>
          </p:cNvSpPr>
          <p:nvPr/>
        </p:nvSpPr>
        <p:spPr bwMode="auto">
          <a:xfrm>
            <a:off x="395288" y="3081338"/>
            <a:ext cx="4105275" cy="708025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FF00"/>
                </a:solidFill>
                <a:latin typeface="Comic Sans MS" pitchFamily="66" charset="0"/>
              </a:rPr>
              <a:t>The </a:t>
            </a:r>
            <a:r>
              <a:rPr lang="en-GB" altLang="en-US" sz="2000" b="1">
                <a:solidFill>
                  <a:srgbClr val="FFFF00"/>
                </a:solidFill>
                <a:latin typeface="Comic Sans MS" pitchFamily="66" charset="0"/>
              </a:rPr>
              <a:t>Richter Scale </a:t>
            </a:r>
            <a:r>
              <a:rPr lang="en-GB" altLang="en-US" sz="2000">
                <a:solidFill>
                  <a:srgbClr val="FFFF00"/>
                </a:solidFill>
                <a:latin typeface="Comic Sans MS" pitchFamily="66" charset="0"/>
              </a:rPr>
              <a:t>is measured on a scale from 1 to 10.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381000" y="1219200"/>
            <a:ext cx="2857500" cy="17843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>
                <a:solidFill>
                  <a:srgbClr val="FFFF00"/>
                </a:solidFill>
                <a:latin typeface="Comic Sans MS" pitchFamily="66" charset="0"/>
              </a:rPr>
              <a:t>The Japanese earthquake in  Kobe (September 1995) measured 7.2 on the Richter Scale.</a:t>
            </a: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533400" y="49403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286000" indent="-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eriod" startAt="2"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7415" name="Rectangle 30"/>
          <p:cNvSpPr>
            <a:spLocks noChangeArrowheads="1"/>
          </p:cNvSpPr>
          <p:nvPr/>
        </p:nvSpPr>
        <p:spPr bwMode="auto">
          <a:xfrm>
            <a:off x="5364163" y="3722688"/>
            <a:ext cx="3233737" cy="14462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2200" dirty="0" smtClean="0">
                <a:solidFill>
                  <a:schemeClr val="bg1"/>
                </a:solidFill>
                <a:latin typeface="Comic Sans MS" pitchFamily="66" charset="0"/>
              </a:rPr>
              <a:t>The Greek earthquake (June 1995) measured 6.2 on the Richter Scale.</a:t>
            </a:r>
          </a:p>
        </p:txBody>
      </p:sp>
      <p:sp>
        <p:nvSpPr>
          <p:cNvPr id="13317" name="Rectangle 31"/>
          <p:cNvSpPr>
            <a:spLocks noChangeArrowheads="1"/>
          </p:cNvSpPr>
          <p:nvPr/>
        </p:nvSpPr>
        <p:spPr bwMode="auto">
          <a:xfrm>
            <a:off x="428625" y="5802313"/>
            <a:ext cx="8583613" cy="4603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latin typeface="Comic Sans MS" pitchFamily="66" charset="0"/>
              </a:rPr>
              <a:t>How many times greater was the Japanese earthquake?</a:t>
            </a: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3563938" y="457200"/>
            <a:ext cx="1274762" cy="4267200"/>
            <a:chOff x="4848" y="912"/>
            <a:chExt cx="192" cy="1920"/>
          </a:xfrm>
        </p:grpSpPr>
        <p:sp>
          <p:nvSpPr>
            <p:cNvPr id="13320" name="Rectangle 7"/>
            <p:cNvSpPr>
              <a:spLocks noChangeArrowheads="1"/>
            </p:cNvSpPr>
            <p:nvPr/>
          </p:nvSpPr>
          <p:spPr bwMode="auto">
            <a:xfrm>
              <a:off x="4848" y="912"/>
              <a:ext cx="192" cy="19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 Black" pitchFamily="34" charset="0"/>
              </a:endParaRPr>
            </a:p>
          </p:txBody>
        </p:sp>
        <p:sp>
          <p:nvSpPr>
            <p:cNvPr id="13321" name="Line 8"/>
            <p:cNvSpPr>
              <a:spLocks noChangeShapeType="1"/>
            </p:cNvSpPr>
            <p:nvPr/>
          </p:nvSpPr>
          <p:spPr bwMode="auto">
            <a:xfrm>
              <a:off x="4848" y="10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2" name="Line 9"/>
            <p:cNvSpPr>
              <a:spLocks noChangeShapeType="1"/>
            </p:cNvSpPr>
            <p:nvPr/>
          </p:nvSpPr>
          <p:spPr bwMode="auto">
            <a:xfrm>
              <a:off x="4848" y="12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3" name="Line 10"/>
            <p:cNvSpPr>
              <a:spLocks noChangeShapeType="1"/>
            </p:cNvSpPr>
            <p:nvPr/>
          </p:nvSpPr>
          <p:spPr bwMode="auto">
            <a:xfrm>
              <a:off x="4848" y="13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4" name="Line 11"/>
            <p:cNvSpPr>
              <a:spLocks noChangeShapeType="1"/>
            </p:cNvSpPr>
            <p:nvPr/>
          </p:nvSpPr>
          <p:spPr bwMode="auto">
            <a:xfrm>
              <a:off x="4848" y="148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5" name="Line 12"/>
            <p:cNvSpPr>
              <a:spLocks noChangeShapeType="1"/>
            </p:cNvSpPr>
            <p:nvPr/>
          </p:nvSpPr>
          <p:spPr bwMode="auto">
            <a:xfrm>
              <a:off x="4848" y="16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6" name="Line 13"/>
            <p:cNvSpPr>
              <a:spLocks noChangeShapeType="1"/>
            </p:cNvSpPr>
            <p:nvPr/>
          </p:nvSpPr>
          <p:spPr bwMode="auto">
            <a:xfrm>
              <a:off x="4848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7" name="Line 14"/>
            <p:cNvSpPr>
              <a:spLocks noChangeShapeType="1"/>
            </p:cNvSpPr>
            <p:nvPr/>
          </p:nvSpPr>
          <p:spPr bwMode="auto">
            <a:xfrm>
              <a:off x="4848" y="19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8" name="Line 15"/>
            <p:cNvSpPr>
              <a:spLocks noChangeShapeType="1"/>
            </p:cNvSpPr>
            <p:nvPr/>
          </p:nvSpPr>
          <p:spPr bwMode="auto">
            <a:xfrm>
              <a:off x="4848" y="20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9" name="Line 16"/>
            <p:cNvSpPr>
              <a:spLocks noChangeShapeType="1"/>
            </p:cNvSpPr>
            <p:nvPr/>
          </p:nvSpPr>
          <p:spPr bwMode="auto">
            <a:xfrm>
              <a:off x="4848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0" name="Line 17"/>
            <p:cNvSpPr>
              <a:spLocks noChangeShapeType="1"/>
            </p:cNvSpPr>
            <p:nvPr/>
          </p:nvSpPr>
          <p:spPr bwMode="auto">
            <a:xfrm>
              <a:off x="4848" y="23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1" name="Text Box 18"/>
            <p:cNvSpPr txBox="1">
              <a:spLocks noChangeArrowheads="1"/>
            </p:cNvSpPr>
            <p:nvPr/>
          </p:nvSpPr>
          <p:spPr bwMode="auto">
            <a:xfrm>
              <a:off x="4848" y="96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3332" name="Text Box 19"/>
            <p:cNvSpPr txBox="1">
              <a:spLocks noChangeArrowheads="1"/>
            </p:cNvSpPr>
            <p:nvPr/>
          </p:nvSpPr>
          <p:spPr bwMode="auto">
            <a:xfrm>
              <a:off x="4848" y="110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2</a:t>
              </a:r>
            </a:p>
          </p:txBody>
        </p:sp>
        <p:sp>
          <p:nvSpPr>
            <p:cNvPr id="13333" name="Text Box 20"/>
            <p:cNvSpPr txBox="1">
              <a:spLocks noChangeArrowheads="1"/>
            </p:cNvSpPr>
            <p:nvPr/>
          </p:nvSpPr>
          <p:spPr bwMode="auto">
            <a:xfrm>
              <a:off x="4848" y="124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13334" name="Text Box 21"/>
            <p:cNvSpPr txBox="1">
              <a:spLocks noChangeArrowheads="1"/>
            </p:cNvSpPr>
            <p:nvPr/>
          </p:nvSpPr>
          <p:spPr bwMode="auto">
            <a:xfrm>
              <a:off x="4848" y="139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13335" name="Text Box 22"/>
            <p:cNvSpPr txBox="1">
              <a:spLocks noChangeArrowheads="1"/>
            </p:cNvSpPr>
            <p:nvPr/>
          </p:nvSpPr>
          <p:spPr bwMode="auto">
            <a:xfrm>
              <a:off x="4848" y="168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6</a:t>
              </a:r>
            </a:p>
          </p:txBody>
        </p:sp>
        <p:sp>
          <p:nvSpPr>
            <p:cNvPr id="13336" name="Text Box 23"/>
            <p:cNvSpPr txBox="1">
              <a:spLocks noChangeArrowheads="1"/>
            </p:cNvSpPr>
            <p:nvPr/>
          </p:nvSpPr>
          <p:spPr bwMode="auto">
            <a:xfrm>
              <a:off x="4848" y="153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5</a:t>
              </a:r>
            </a:p>
          </p:txBody>
        </p:sp>
        <p:sp>
          <p:nvSpPr>
            <p:cNvPr id="13337" name="Text Box 24"/>
            <p:cNvSpPr txBox="1">
              <a:spLocks noChangeArrowheads="1"/>
            </p:cNvSpPr>
            <p:nvPr/>
          </p:nvSpPr>
          <p:spPr bwMode="auto">
            <a:xfrm>
              <a:off x="4848" y="211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9</a:t>
              </a:r>
            </a:p>
          </p:txBody>
        </p:sp>
        <p:sp>
          <p:nvSpPr>
            <p:cNvPr id="13338" name="Text Box 25"/>
            <p:cNvSpPr txBox="1">
              <a:spLocks noChangeArrowheads="1"/>
            </p:cNvSpPr>
            <p:nvPr/>
          </p:nvSpPr>
          <p:spPr bwMode="auto">
            <a:xfrm>
              <a:off x="4848" y="196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8</a:t>
              </a:r>
            </a:p>
          </p:txBody>
        </p:sp>
        <p:sp>
          <p:nvSpPr>
            <p:cNvPr id="13339" name="Text Box 26"/>
            <p:cNvSpPr txBox="1">
              <a:spLocks noChangeArrowheads="1"/>
            </p:cNvSpPr>
            <p:nvPr/>
          </p:nvSpPr>
          <p:spPr bwMode="auto">
            <a:xfrm>
              <a:off x="4848" y="182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3340" name="Text Box 27"/>
            <p:cNvSpPr txBox="1">
              <a:spLocks noChangeArrowheads="1"/>
            </p:cNvSpPr>
            <p:nvPr/>
          </p:nvSpPr>
          <p:spPr bwMode="auto">
            <a:xfrm>
              <a:off x="4848" y="225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10</a:t>
              </a:r>
            </a:p>
          </p:txBody>
        </p:sp>
      </p:grpSp>
      <p:sp>
        <p:nvSpPr>
          <p:cNvPr id="13319" name="Text Box 29"/>
          <p:cNvSpPr txBox="1">
            <a:spLocks noChangeArrowheads="1"/>
          </p:cNvSpPr>
          <p:nvPr/>
        </p:nvSpPr>
        <p:spPr bwMode="auto">
          <a:xfrm>
            <a:off x="3563938" y="4067175"/>
            <a:ext cx="1274762" cy="6477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>
                <a:latin typeface="Comic Sans MS" pitchFamily="66" charset="0"/>
              </a:rPr>
              <a:t>Richter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38163" y="169863"/>
            <a:ext cx="8229600" cy="704850"/>
          </a:xfrm>
        </p:spPr>
        <p:txBody>
          <a:bodyPr/>
          <a:lstStyle/>
          <a:p>
            <a:r>
              <a:rPr lang="en-GB" altLang="en-US" sz="3600" b="1" smtClean="0">
                <a:solidFill>
                  <a:srgbClr val="FFFF00"/>
                </a:solidFill>
                <a:latin typeface="Comic Sans MS" pitchFamily="66" charset="0"/>
              </a:rPr>
              <a:t>Damage caused by Earthquakes</a:t>
            </a:r>
          </a:p>
        </p:txBody>
      </p:sp>
      <p:pic>
        <p:nvPicPr>
          <p:cNvPr id="14339" name="Picture 4" descr="http://img.ibtimes.com/www/data/images/full/2012/02/08/228377-residents-walk-along-a-damaged-road-caused-by-an-earthquake-in-guihul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92054">
            <a:off x="465138" y="1325563"/>
            <a:ext cx="3240087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 descr="http://i.telegraph.co.uk/multimedia/archive/01588/Constitucion-house_1588540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308">
            <a:off x="5194300" y="1349375"/>
            <a:ext cx="30480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http://www.sms-tsunami-warning.com/theme/tsunami/img/dam-destroy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5291">
            <a:off x="238125" y="4416425"/>
            <a:ext cx="3046413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0" descr="http://geology.isu.edu/wapi/envgeo/EG5_earthqks/Fi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6"/>
          <a:stretch>
            <a:fillRect/>
          </a:stretch>
        </p:blipFill>
        <p:spPr bwMode="auto">
          <a:xfrm rot="-611969">
            <a:off x="6084888" y="4497388"/>
            <a:ext cx="251936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2" descr="http://media.cleveland.com/business_impact/photo/haiti-earthquake-0f11b6a17884b08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889250"/>
            <a:ext cx="3267075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412</TotalTime>
  <Words>580</Words>
  <Application>Microsoft Office PowerPoint</Application>
  <PresentationFormat>On-screen Show (4:3)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 Black</vt:lpstr>
      <vt:lpstr>Arial</vt:lpstr>
      <vt:lpstr>Wingdings</vt:lpstr>
      <vt:lpstr>Calibri</vt:lpstr>
      <vt:lpstr>Times New Roman</vt:lpstr>
      <vt:lpstr>Aharoni</vt:lpstr>
      <vt:lpstr>Comic Sans MS</vt:lpstr>
      <vt:lpstr>Pixel</vt:lpstr>
      <vt:lpstr>Default Design</vt:lpstr>
      <vt:lpstr>Fireworks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Damage caused by Earthquakes</vt:lpstr>
      <vt:lpstr>Show what you have learned </vt:lpstr>
    </vt:vector>
  </TitlesOfParts>
  <Company>RM Network: Build 12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KEG</dc:creator>
  <cp:lastModifiedBy>user</cp:lastModifiedBy>
  <cp:revision>47</cp:revision>
  <dcterms:created xsi:type="dcterms:W3CDTF">2004-01-27T19:06:57Z</dcterms:created>
  <dcterms:modified xsi:type="dcterms:W3CDTF">2015-04-16T16:23:40Z</dcterms:modified>
</cp:coreProperties>
</file>